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sldIdLst>
    <p:sldId id="256" r:id="rId2"/>
    <p:sldId id="257" r:id="rId3"/>
    <p:sldId id="283" r:id="rId4"/>
    <p:sldId id="284" r:id="rId5"/>
    <p:sldId id="285" r:id="rId6"/>
    <p:sldId id="260" r:id="rId7"/>
    <p:sldId id="258" r:id="rId8"/>
    <p:sldId id="262" r:id="rId9"/>
    <p:sldId id="261" r:id="rId10"/>
    <p:sldId id="263" r:id="rId11"/>
    <p:sldId id="264" r:id="rId12"/>
    <p:sldId id="265" r:id="rId13"/>
    <p:sldId id="266" r:id="rId14"/>
    <p:sldId id="267" r:id="rId15"/>
    <p:sldId id="281" r:id="rId16"/>
    <p:sldId id="268" r:id="rId17"/>
    <p:sldId id="269" r:id="rId18"/>
    <p:sldId id="270" r:id="rId19"/>
    <p:sldId id="271" r:id="rId20"/>
    <p:sldId id="272" r:id="rId21"/>
    <p:sldId id="273" r:id="rId22"/>
    <p:sldId id="274" r:id="rId23"/>
    <p:sldId id="275" r:id="rId24"/>
    <p:sldId id="277" r:id="rId25"/>
    <p:sldId id="278" r:id="rId26"/>
    <p:sldId id="279" r:id="rId27"/>
    <p:sldId id="280" r:id="rId28"/>
    <p:sldId id="286" r:id="rId29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Benešová" initials="B" lastIdx="0" clrIdx="0">
    <p:extLst>
      <p:ext uri="{19B8F6BF-5375-455C-9EA6-DF929625EA0E}">
        <p15:presenceInfo xmlns:p15="http://schemas.microsoft.com/office/powerpoint/2012/main" userId="322af9a576989bd1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1" showNarration="1">
    <p:kiosk/>
    <p:sldRg st="1" end="30"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CCC00"/>
    <a:srgbClr val="FF9900"/>
    <a:srgbClr val="FFFF66"/>
    <a:srgbClr val="FF6600"/>
    <a:srgbClr val="33CC3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114" d="100"/>
          <a:sy n="114" d="100"/>
        </p:scale>
        <p:origin x="474" y="11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commentAuthors" Target="commentAuthors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Droplets-HD-Title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751012" y="1300785"/>
            <a:ext cx="8689976" cy="2509213"/>
          </a:xfrm>
        </p:spPr>
        <p:txBody>
          <a:bodyPr anchor="b">
            <a:normAutofit/>
          </a:bodyPr>
          <a:lstStyle>
            <a:lvl1pPr algn="ctr">
              <a:defRPr sz="480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751012" y="3886200"/>
            <a:ext cx="8689976" cy="1371599"/>
          </a:xfrm>
        </p:spPr>
        <p:txBody>
          <a:bodyPr>
            <a:normAutofit/>
          </a:bodyPr>
          <a:lstStyle>
            <a:lvl1pPr marL="0" indent="0" algn="ctr">
              <a:buNone/>
              <a:defRPr sz="22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/>
              <a:t>Kliknutím můžete upravit styl předlohy.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5/10/2021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000"/>
    </mc:Choice>
    <mc:Fallback xmlns="">
      <p:transition spd="slow" advClick="0" advTm="1000"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atický obrázek s popis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94" y="4289374"/>
            <a:ext cx="10364432" cy="81161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84744" y="698261"/>
            <a:ext cx="9822532" cy="3214136"/>
          </a:xfrm>
          <a:prstGeom prst="roundRect">
            <a:avLst>
              <a:gd name="adj" fmla="val 4944"/>
            </a:avLst>
          </a:prstGeom>
          <a:noFill/>
          <a:ln w="82550" cap="sq">
            <a:solidFill>
              <a:schemeClr val="bg2">
                <a:lumMod val="60000"/>
                <a:lumOff val="40000"/>
              </a:schemeClr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cs-CZ"/>
              <a:t>Kliknutím na ikonu přidáte obrázek.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4" y="5108728"/>
            <a:ext cx="10364452" cy="682472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5/10/2021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000"/>
    </mc:Choice>
    <mc:Fallback xmlns="">
      <p:transition spd="slow" advClick="0" advTm="1000"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ázev a popis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4" y="609599"/>
            <a:ext cx="10364452" cy="3427245"/>
          </a:xfrm>
        </p:spPr>
        <p:txBody>
          <a:bodyPr anchor="ctr"/>
          <a:lstStyle>
            <a:lvl1pPr algn="ctr">
              <a:defRPr sz="320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5" y="4204821"/>
            <a:ext cx="10364452" cy="1586380"/>
          </a:xfrm>
        </p:spPr>
        <p:txBody>
          <a:bodyPr anchor="ctr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5/10/2021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000"/>
    </mc:Choice>
    <mc:Fallback xmlns="">
      <p:transition spd="slow" advClick="0" advTm="1000"/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ce s popis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2" y="609600"/>
            <a:ext cx="9302752" cy="2992904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720644" y="3610032"/>
            <a:ext cx="8752299" cy="59478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4" y="4372796"/>
            <a:ext cx="10364452" cy="1421053"/>
          </a:xfrm>
        </p:spPr>
        <p:txBody>
          <a:bodyPr anchor="ctr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5/10/2021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1001488" y="75416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10557558" y="29935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000"/>
    </mc:Choice>
    <mc:Fallback xmlns="">
      <p:transition spd="slow" advClick="0" advTm="1000"/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Jmenov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5" y="2138721"/>
            <a:ext cx="10364452" cy="2511835"/>
          </a:xfrm>
        </p:spPr>
        <p:txBody>
          <a:bodyPr anchor="b"/>
          <a:lstStyle>
            <a:lvl1pPr algn="ctr">
              <a:defRPr sz="320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5" y="4662335"/>
            <a:ext cx="10364452" cy="1140644"/>
          </a:xfrm>
        </p:spPr>
        <p:txBody>
          <a:bodyPr anchor="t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5/10/2021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000"/>
    </mc:Choice>
    <mc:Fallback xmlns="">
      <p:transition spd="slow" advClick="0" advTm="1000"/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sloupc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913774" y="609600"/>
            <a:ext cx="10364452" cy="1605094"/>
          </a:xfrm>
        </p:spPr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913774" y="2367093"/>
            <a:ext cx="3298976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913774" y="2943355"/>
            <a:ext cx="3298976" cy="2847845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52389" y="2367093"/>
            <a:ext cx="3291521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4441348" y="2943355"/>
            <a:ext cx="3303351" cy="2847845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73298" y="2367093"/>
            <a:ext cx="33049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7973298" y="2943355"/>
            <a:ext cx="3304928" cy="2847845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5/10/2021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000"/>
    </mc:Choice>
    <mc:Fallback xmlns="">
      <p:transition spd="slow" advClick="0" advTm="1000"/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sloupce s obrázk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913774" y="610772"/>
            <a:ext cx="10364452" cy="1603922"/>
          </a:xfrm>
        </p:spPr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913774" y="4204820"/>
            <a:ext cx="3296409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2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913774" y="2367093"/>
            <a:ext cx="3296409" cy="1524000"/>
          </a:xfrm>
          <a:prstGeom prst="roundRect">
            <a:avLst>
              <a:gd name="adj" fmla="val 9363"/>
            </a:avLst>
          </a:prstGeom>
          <a:noFill/>
          <a:ln w="82550" cap="sq">
            <a:solidFill>
              <a:schemeClr val="bg2">
                <a:lumMod val="60000"/>
                <a:lumOff val="40000"/>
              </a:schemeClr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cs-CZ"/>
              <a:t>Kliknutím na ikonu přidáte obrázek.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913774" y="4781082"/>
            <a:ext cx="3296409" cy="1010118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42759" y="4204820"/>
            <a:ext cx="33018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2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441348" y="2367093"/>
            <a:ext cx="3303352" cy="1524000"/>
          </a:xfrm>
          <a:prstGeom prst="roundRect">
            <a:avLst>
              <a:gd name="adj" fmla="val 8841"/>
            </a:avLst>
          </a:prstGeom>
          <a:noFill/>
          <a:ln w="82550" cap="sq">
            <a:solidFill>
              <a:schemeClr val="bg2">
                <a:lumMod val="60000"/>
                <a:lumOff val="40000"/>
              </a:schemeClr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cs-CZ"/>
              <a:t>Kliknutím na ikonu přidáte obrázek.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4441348" y="4781080"/>
            <a:ext cx="3303352" cy="1010119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73298" y="4204820"/>
            <a:ext cx="3300681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2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973298" y="2367093"/>
            <a:ext cx="3304928" cy="1524000"/>
          </a:xfrm>
          <a:prstGeom prst="roundRect">
            <a:avLst>
              <a:gd name="adj" fmla="val 8841"/>
            </a:avLst>
          </a:prstGeom>
          <a:noFill/>
          <a:ln w="82550" cap="sq">
            <a:solidFill>
              <a:schemeClr val="bg2">
                <a:lumMod val="60000"/>
                <a:lumOff val="40000"/>
              </a:schemeClr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cs-CZ"/>
              <a:t>Kliknutím na ikonu přidáte obrázek.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7973173" y="4781078"/>
            <a:ext cx="3305053" cy="1010121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5/10/2021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000"/>
    </mc:Choice>
    <mc:Fallback xmlns="">
      <p:transition spd="slow" advClick="0" advTm="1000"/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11" name="Vertical Text Placeholder 2"/>
          <p:cNvSpPr>
            <a:spLocks noGrp="1"/>
          </p:cNvSpPr>
          <p:nvPr>
            <p:ph type="body" orient="vert" sz="quarter" idx="13"/>
          </p:nvPr>
        </p:nvSpPr>
        <p:spPr>
          <a:xfrm>
            <a:off x="913775" y="2367093"/>
            <a:ext cx="10364452" cy="3424107"/>
          </a:xfrm>
        </p:spPr>
        <p:txBody>
          <a:bodyPr vert="eaVert"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5/10/2021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000"/>
    </mc:Choice>
    <mc:Fallback xmlns="">
      <p:transition spd="slow" advClick="0" advTm="1000"/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609601"/>
            <a:ext cx="2553326" cy="5181599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8" name="Vertical Text Placeholder 2"/>
          <p:cNvSpPr>
            <a:spLocks noGrp="1"/>
          </p:cNvSpPr>
          <p:nvPr>
            <p:ph type="body" orient="vert" sz="quarter" idx="13"/>
          </p:nvPr>
        </p:nvSpPr>
        <p:spPr>
          <a:xfrm>
            <a:off x="913775" y="609601"/>
            <a:ext cx="7658724" cy="5181599"/>
          </a:xfrm>
        </p:spPr>
        <p:txBody>
          <a:bodyPr vert="eaVert"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5/10/2021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000"/>
    </mc:Choice>
    <mc:Fallback xmlns="">
      <p:transition spd="slow" advClick="0" advTm="1000"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sz="quarter" idx="13"/>
          </p:nvPr>
        </p:nvSpPr>
        <p:spPr>
          <a:xfrm>
            <a:off x="913774" y="2367092"/>
            <a:ext cx="10363826" cy="3424107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5/10/2021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000"/>
    </mc:Choice>
    <mc:Fallback xmlns="">
      <p:transition spd="slow" advClick="0" advTm="1000"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oddí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4" y="828563"/>
            <a:ext cx="10351752" cy="2736819"/>
          </a:xfrm>
        </p:spPr>
        <p:txBody>
          <a:bodyPr anchor="b">
            <a:normAutofit/>
          </a:bodyPr>
          <a:lstStyle>
            <a:lvl1pPr>
              <a:defRPr sz="400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3774" y="3657457"/>
            <a:ext cx="10351752" cy="1368183"/>
          </a:xfrm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5/10/2021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000"/>
    </mc:Choice>
    <mc:Fallback xmlns="">
      <p:transition spd="slow" advClick="0" advTm="1000"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913775" y="618517"/>
            <a:ext cx="10364451" cy="1596177"/>
          </a:xfrm>
        </p:spPr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sz="quarter" idx="13"/>
          </p:nvPr>
        </p:nvSpPr>
        <p:spPr>
          <a:xfrm>
            <a:off x="913774" y="2367092"/>
            <a:ext cx="5106026" cy="3424107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13" name="Content Placeholder 3"/>
          <p:cNvSpPr>
            <a:spLocks noGrp="1"/>
          </p:cNvSpPr>
          <p:nvPr>
            <p:ph sz="quarter" idx="14"/>
          </p:nvPr>
        </p:nvSpPr>
        <p:spPr>
          <a:xfrm>
            <a:off x="6172200" y="2367092"/>
            <a:ext cx="5105400" cy="3424107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5/10/2021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000"/>
    </mc:Choice>
    <mc:Fallback xmlns="">
      <p:transition spd="slow" advClick="0" advTm="1000"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913775" y="618517"/>
            <a:ext cx="10364451" cy="1596177"/>
          </a:xfrm>
        </p:spPr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6328" y="2371018"/>
            <a:ext cx="4873474" cy="679994"/>
          </a:xfrm>
        </p:spPr>
        <p:txBody>
          <a:bodyPr anchor="b">
            <a:noAutofit/>
          </a:bodyPr>
          <a:lstStyle>
            <a:lvl1pPr marL="0" indent="0">
              <a:lnSpc>
                <a:spcPct val="85000"/>
              </a:lnSpc>
              <a:buNone/>
              <a:defRPr sz="26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12" name="Content Placeholder 3"/>
          <p:cNvSpPr>
            <a:spLocks noGrp="1"/>
          </p:cNvSpPr>
          <p:nvPr>
            <p:ph sz="quarter" idx="13"/>
          </p:nvPr>
        </p:nvSpPr>
        <p:spPr>
          <a:xfrm>
            <a:off x="913774" y="3051012"/>
            <a:ext cx="5106027" cy="2740187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396423" y="2371018"/>
            <a:ext cx="4881804" cy="679994"/>
          </a:xfrm>
        </p:spPr>
        <p:txBody>
          <a:bodyPr anchor="b">
            <a:noAutofit/>
          </a:bodyPr>
          <a:lstStyle>
            <a:lvl1pPr marL="0" indent="0">
              <a:lnSpc>
                <a:spcPct val="85000"/>
              </a:lnSpc>
              <a:buNone/>
              <a:defRPr sz="26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13" name="Content Placeholder 5"/>
          <p:cNvSpPr>
            <a:spLocks noGrp="1"/>
          </p:cNvSpPr>
          <p:nvPr>
            <p:ph sz="quarter" idx="14"/>
          </p:nvPr>
        </p:nvSpPr>
        <p:spPr>
          <a:xfrm>
            <a:off x="6172200" y="3051012"/>
            <a:ext cx="5105401" cy="2740187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5/10/2021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000"/>
    </mc:Choice>
    <mc:Fallback xmlns="">
      <p:transition spd="slow" advClick="0" advTm="1000"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Jenom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5/10/2021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000"/>
    </mc:Choice>
    <mc:Fallback xmlns="">
      <p:transition spd="slow" advClick="0" advTm="1000"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5/10/2021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000"/>
    </mc:Choice>
    <mc:Fallback xmlns="">
      <p:transition spd="slow" advClick="0" advTm="1000"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5" y="609600"/>
            <a:ext cx="3935688" cy="2023252"/>
          </a:xfrm>
        </p:spPr>
        <p:txBody>
          <a:bodyPr anchor="b"/>
          <a:lstStyle>
            <a:lvl1pPr algn="ctr">
              <a:defRPr sz="320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10" name="Content Placeholder 2"/>
          <p:cNvSpPr>
            <a:spLocks noGrp="1"/>
          </p:cNvSpPr>
          <p:nvPr>
            <p:ph sz="quarter" idx="13"/>
          </p:nvPr>
        </p:nvSpPr>
        <p:spPr>
          <a:xfrm>
            <a:off x="5078062" y="609600"/>
            <a:ext cx="6200163" cy="5181599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4" y="2632852"/>
            <a:ext cx="3935689" cy="3158348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5/10/2021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000"/>
    </mc:Choice>
    <mc:Fallback xmlns="">
      <p:transition spd="slow" advClick="0" advTm="1000"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4" y="609600"/>
            <a:ext cx="5934969" cy="2023254"/>
          </a:xfrm>
        </p:spPr>
        <p:txBody>
          <a:bodyPr anchor="b"/>
          <a:lstStyle>
            <a:lvl1pPr algn="ctr">
              <a:defRPr sz="320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424803" y="609601"/>
            <a:ext cx="3255358" cy="5181600"/>
          </a:xfrm>
          <a:prstGeom prst="roundRect">
            <a:avLst>
              <a:gd name="adj" fmla="val 4943"/>
            </a:avLst>
          </a:prstGeom>
          <a:noFill/>
          <a:ln w="82550" cap="sq">
            <a:solidFill>
              <a:schemeClr val="bg2">
                <a:lumMod val="60000"/>
                <a:lumOff val="40000"/>
              </a:schemeClr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cs-CZ"/>
              <a:t>Kliknutím na ikonu přidáte obrázek.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4" y="2632852"/>
            <a:ext cx="5934949" cy="3158347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5/10/2021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000"/>
    </mc:Choice>
    <mc:Fallback xmlns="">
      <p:transition spd="slow" advClick="0" advTm="1000"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\\DROBO-FS\QuickDrops\JB\PPTX NG\Droplets\LightingOverlay.png"/>
          <p:cNvPicPr>
            <a:picLocks noChangeAspect="1" noChangeArrowheads="1"/>
          </p:cNvPicPr>
          <p:nvPr/>
        </p:nvPicPr>
        <p:blipFill>
          <a:blip r:embed="rId19">
            <a:alphaModFix amt="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3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913775" y="618517"/>
            <a:ext cx="10364451" cy="159617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3775" y="2367093"/>
            <a:ext cx="10364452" cy="342410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678737" y="588327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fld id="{48A87A34-81AB-432B-8DAE-1953F412C126}" type="datetimeFigureOut">
              <a:rPr lang="en-US" dirty="0"/>
              <a:pPr/>
              <a:t>5/10/2021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913774" y="5883275"/>
            <a:ext cx="667288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514011" y="5883275"/>
            <a:ext cx="76421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60" r:id="rId10"/>
    <p:sldLayoutId id="2147483661" r:id="rId11"/>
    <p:sldLayoutId id="2147483666" r:id="rId12"/>
    <p:sldLayoutId id="2147483663" r:id="rId13"/>
    <p:sldLayoutId id="2147483667" r:id="rId14"/>
    <p:sldLayoutId id="2147483668" r:id="rId15"/>
    <p:sldLayoutId id="2147483658" r:id="rId16"/>
    <p:sldLayoutId id="2147483659" r:id="rId17"/>
  </p:sldLayoutIdLst>
  <mc:AlternateContent xmlns:mc="http://schemas.openxmlformats.org/markup-compatibility/2006" xmlns:p14="http://schemas.microsoft.com/office/powerpoint/2010/main">
    <mc:Choice Requires="p14">
      <p:transition spd="slow" p14:dur="2000" advClick="0" advTm="1000"/>
    </mc:Choice>
    <mc:Fallback xmlns="">
      <p:transition spd="slow" advClick="0" advTm="1000"/>
    </mc:Fallback>
  </mc:AlternateContent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sz="3600" kern="1200" cap="all" baseline="0">
          <a:solidFill>
            <a:schemeClr val="tx1"/>
          </a:solidFill>
          <a:effectLst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Clr>
          <a:schemeClr val="tx1"/>
        </a:buClr>
        <a:buFont typeface="Arial" panose="020B0604020202020204" pitchFamily="34" charset="0"/>
        <a:buChar char="•"/>
        <a:defRPr sz="20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8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6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4.jpg"/><Relationship Id="rId5" Type="http://schemas.openxmlformats.org/officeDocument/2006/relationships/image" Target="../media/image23.jpg"/><Relationship Id="rId4" Type="http://schemas.openxmlformats.org/officeDocument/2006/relationships/image" Target="../media/image22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10.xml"/><Relationship Id="rId5" Type="http://schemas.openxmlformats.org/officeDocument/2006/relationships/image" Target="../media/image28.jpg"/><Relationship Id="rId4" Type="http://schemas.openxmlformats.org/officeDocument/2006/relationships/image" Target="../media/image27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1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g"/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5.jpg"/><Relationship Id="rId4" Type="http://schemas.openxmlformats.org/officeDocument/2006/relationships/image" Target="../media/image34.jp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g"/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9.jp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g"/><Relationship Id="rId7" Type="http://schemas.openxmlformats.org/officeDocument/2006/relationships/image" Target="../media/image45.jpg"/><Relationship Id="rId2" Type="http://schemas.openxmlformats.org/officeDocument/2006/relationships/image" Target="../media/image40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4.jpg"/><Relationship Id="rId5" Type="http://schemas.openxmlformats.org/officeDocument/2006/relationships/image" Target="../media/image43.jpg"/><Relationship Id="rId4" Type="http://schemas.openxmlformats.org/officeDocument/2006/relationships/image" Target="../media/image42.jp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g"/><Relationship Id="rId2" Type="http://schemas.openxmlformats.org/officeDocument/2006/relationships/image" Target="../media/image46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9.jpg"/><Relationship Id="rId4" Type="http://schemas.openxmlformats.org/officeDocument/2006/relationships/image" Target="../media/image48.jp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jpg"/><Relationship Id="rId3" Type="http://schemas.openxmlformats.org/officeDocument/2006/relationships/image" Target="../media/image51.jpg"/><Relationship Id="rId7" Type="http://schemas.openxmlformats.org/officeDocument/2006/relationships/image" Target="../media/image55.jpg"/><Relationship Id="rId2" Type="http://schemas.openxmlformats.org/officeDocument/2006/relationships/image" Target="../media/image50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4.jpg"/><Relationship Id="rId5" Type="http://schemas.openxmlformats.org/officeDocument/2006/relationships/image" Target="../media/image53.jpg"/><Relationship Id="rId4" Type="http://schemas.openxmlformats.org/officeDocument/2006/relationships/image" Target="../media/image52.jp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61.jp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60.jpg"/><Relationship Id="rId5" Type="http://schemas.openxmlformats.org/officeDocument/2006/relationships/image" Target="../media/image59.jpg"/><Relationship Id="rId4" Type="http://schemas.openxmlformats.org/officeDocument/2006/relationships/image" Target="../media/image58.jp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8.jpg"/><Relationship Id="rId3" Type="http://schemas.openxmlformats.org/officeDocument/2006/relationships/image" Target="../media/image63.jpg"/><Relationship Id="rId7" Type="http://schemas.openxmlformats.org/officeDocument/2006/relationships/image" Target="../media/image67.jpg"/><Relationship Id="rId2" Type="http://schemas.openxmlformats.org/officeDocument/2006/relationships/image" Target="../media/image62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6.jpg"/><Relationship Id="rId5" Type="http://schemas.openxmlformats.org/officeDocument/2006/relationships/image" Target="../media/image65.jpg"/><Relationship Id="rId4" Type="http://schemas.openxmlformats.org/officeDocument/2006/relationships/image" Target="../media/image64.jp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g"/><Relationship Id="rId2" Type="http://schemas.openxmlformats.org/officeDocument/2006/relationships/image" Target="../media/image69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1.jpg"/><Relationship Id="rId4" Type="http://schemas.openxmlformats.org/officeDocument/2006/relationships/image" Target="../media/image68.jp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jp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jpeg"/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6.jp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jpg"/><Relationship Id="rId2" Type="http://schemas.openxmlformats.org/officeDocument/2006/relationships/image" Target="../media/image77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1.jpg"/><Relationship Id="rId5" Type="http://schemas.openxmlformats.org/officeDocument/2006/relationships/image" Target="../media/image80.jpg"/><Relationship Id="rId4" Type="http://schemas.openxmlformats.org/officeDocument/2006/relationships/image" Target="../media/image79.jp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jpg"/><Relationship Id="rId2" Type="http://schemas.openxmlformats.org/officeDocument/2006/relationships/image" Target="../media/image82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6.jpg"/><Relationship Id="rId5" Type="http://schemas.openxmlformats.org/officeDocument/2006/relationships/image" Target="../media/image85.jpg"/><Relationship Id="rId4" Type="http://schemas.openxmlformats.org/officeDocument/2006/relationships/image" Target="../media/image84.jp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bajolafit.cz/o/sukraloza/" TargetMode="External"/><Relationship Id="rId2" Type="http://schemas.openxmlformats.org/officeDocument/2006/relationships/hyperlink" Target="https://www.bajolafit.cz/o/ovesna-mouka/" TargetMode="External"/><Relationship Id="rId1" Type="http://schemas.openxmlformats.org/officeDocument/2006/relationships/slideLayout" Target="../slideLayouts/slideLayout14.xml"/><Relationship Id="rId4" Type="http://schemas.openxmlformats.org/officeDocument/2006/relationships/hyperlink" Target="https://www.bajolafit.cz/produkt/nastavitelna-forma-na-dort-obdelnikova/" TargetMode="Externa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7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.jpg"/><Relationship Id="rId4" Type="http://schemas.openxmlformats.org/officeDocument/2006/relationships/image" Target="../media/image10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5.jpg"/><Relationship Id="rId4" Type="http://schemas.openxmlformats.org/officeDocument/2006/relationships/image" Target="../media/image14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19.jpg"/><Relationship Id="rId4" Type="http://schemas.openxmlformats.org/officeDocument/2006/relationships/image" Target="../media/image18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2348A9E6-0307-4FE1-88EA-5AA26C24C4B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271455" y="-507832"/>
            <a:ext cx="10488123" cy="4251491"/>
          </a:xfrm>
        </p:spPr>
        <p:txBody>
          <a:bodyPr>
            <a:normAutofit/>
          </a:bodyPr>
          <a:lstStyle/>
          <a:p>
            <a:r>
              <a:rPr lang="cs-CZ" sz="7200" b="1" dirty="0">
                <a:solidFill>
                  <a:schemeClr val="accent1">
                    <a:lumMod val="75000"/>
                  </a:schemeClr>
                </a:solidFill>
                <a:latin typeface="Algerian" panose="04020705040A02060702" pitchFamily="82" charset="0"/>
              </a:rPr>
              <a:t>Zdravá 5</a:t>
            </a:r>
            <a:br>
              <a:rPr lang="cs-CZ" sz="7200" b="1" dirty="0">
                <a:solidFill>
                  <a:schemeClr val="accent1">
                    <a:lumMod val="75000"/>
                  </a:schemeClr>
                </a:solidFill>
                <a:latin typeface="Algerian" panose="04020705040A02060702" pitchFamily="82" charset="0"/>
              </a:rPr>
            </a:br>
            <a:br>
              <a:rPr lang="cs-CZ" sz="7200" b="1" dirty="0">
                <a:solidFill>
                  <a:schemeClr val="accent1">
                    <a:lumMod val="75000"/>
                  </a:schemeClr>
                </a:solidFill>
                <a:latin typeface="Algerian" panose="04020705040A02060702" pitchFamily="82" charset="0"/>
              </a:rPr>
            </a:br>
            <a:r>
              <a:rPr lang="cs-CZ" sz="7200" b="1" dirty="0">
                <a:solidFill>
                  <a:schemeClr val="accent1">
                    <a:lumMod val="75000"/>
                  </a:schemeClr>
                </a:solidFill>
                <a:latin typeface="Algerian" panose="04020705040A02060702" pitchFamily="82" charset="0"/>
              </a:rPr>
              <a:t>zdravá svačinka</a:t>
            </a:r>
            <a:endParaRPr lang="cs-CZ" sz="7200" dirty="0">
              <a:solidFill>
                <a:schemeClr val="accent1">
                  <a:lumMod val="75000"/>
                </a:schemeClr>
              </a:solidFill>
              <a:latin typeface="Algerian" panose="04020705040A02060702" pitchFamily="82" charset="0"/>
            </a:endParaRPr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494F9561-6377-43CA-A40A-D60787A4C91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-992188" y="4100659"/>
            <a:ext cx="8689976" cy="1395167"/>
          </a:xfrm>
        </p:spPr>
        <p:txBody>
          <a:bodyPr>
            <a:normAutofit fontScale="25000" lnSpcReduction="20000"/>
          </a:bodyPr>
          <a:lstStyle/>
          <a:p>
            <a:r>
              <a:rPr lang="cs-CZ" sz="20300" b="1" i="1" dirty="0">
                <a:solidFill>
                  <a:srgbClr val="FF0000"/>
                </a:solidFill>
                <a:latin typeface="Algerian" panose="04020705040A02060702" pitchFamily="82" charset="0"/>
              </a:rPr>
              <a:t>ZŠ U Haldy</a:t>
            </a:r>
            <a:endParaRPr lang="cs-CZ" sz="20300" b="1" dirty="0">
              <a:solidFill>
                <a:srgbClr val="FF0000"/>
              </a:solidFill>
              <a:latin typeface="Algerian" panose="04020705040A02060702" pitchFamily="82" charset="0"/>
            </a:endParaRPr>
          </a:p>
          <a:p>
            <a:r>
              <a:rPr lang="cs-CZ" sz="20300" b="1" i="1" dirty="0">
                <a:solidFill>
                  <a:srgbClr val="FF0000"/>
                </a:solidFill>
                <a:latin typeface="Algerian" panose="04020705040A02060702" pitchFamily="82" charset="0"/>
              </a:rPr>
              <a:t>Fit </a:t>
            </a:r>
            <a:r>
              <a:rPr lang="cs-CZ" sz="20300" b="1" i="1" dirty="0" err="1">
                <a:solidFill>
                  <a:srgbClr val="FF0000"/>
                </a:solidFill>
                <a:latin typeface="Algerian" panose="04020705040A02060702" pitchFamily="82" charset="0"/>
              </a:rPr>
              <a:t>halďáci</a:t>
            </a:r>
            <a:endParaRPr lang="cs-CZ" sz="20300" b="1" dirty="0">
              <a:solidFill>
                <a:srgbClr val="FF0000"/>
              </a:solidFill>
              <a:latin typeface="Algerian" panose="04020705040A02060702" pitchFamily="82" charset="0"/>
            </a:endParaRPr>
          </a:p>
          <a:p>
            <a:endParaRPr lang="cs-CZ" dirty="0"/>
          </a:p>
        </p:txBody>
      </p:sp>
      <p:sp>
        <p:nvSpPr>
          <p:cNvPr id="4" name="Obdélník 3">
            <a:extLst>
              <a:ext uri="{FF2B5EF4-FFF2-40B4-BE49-F238E27FC236}">
                <a16:creationId xmlns:a16="http://schemas.microsoft.com/office/drawing/2014/main" id="{A2BF7179-E614-4DB8-9FE3-16B081CD38CA}"/>
              </a:ext>
            </a:extLst>
          </p:cNvPr>
          <p:cNvSpPr/>
          <p:nvPr/>
        </p:nvSpPr>
        <p:spPr>
          <a:xfrm>
            <a:off x="6890574" y="4460855"/>
            <a:ext cx="3483646" cy="110799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cs-CZ" sz="6600" b="1" dirty="0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3.5.2021</a:t>
            </a:r>
            <a:endParaRPr lang="cs-CZ" sz="6600" b="1" cap="none" spc="0" dirty="0">
              <a:ln w="12700" cmpd="sng">
                <a:solidFill>
                  <a:schemeClr val="accent4"/>
                </a:solidFill>
                <a:prstDash val="solid"/>
              </a:ln>
              <a:solidFill>
                <a:schemeClr val="accent4">
                  <a:lumMod val="75000"/>
                </a:schemeClr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3" name="26-Děti ráje">
            <a:hlinkClick r:id="" action="ppaction://media"/>
            <a:extLst>
              <a:ext uri="{FF2B5EF4-FFF2-40B4-BE49-F238E27FC236}">
                <a16:creationId xmlns:a16="http://schemas.microsoft.com/office/drawing/2014/main" id="{754E443D-2CD9-4016-987E-72097114657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892800" y="32258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4854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000"/>
    </mc:Choice>
    <mc:Fallback xmlns="">
      <p:transition spd="slow" advClick="0"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3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3000"/>
                            </p:stCondLst>
                            <p:childTnLst>
                              <p:par>
                                <p:cTn id="12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0"/>
                            </p:stCondLst>
                            <p:childTnLst>
                              <p:par>
                                <p:cTn id="16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2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7000"/>
                            </p:stCondLst>
                            <p:childTnLst>
                              <p:par>
                                <p:cTn id="2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  <p:bldLst>
      <p:bldP spid="2" grpId="0"/>
      <p:bldP spid="3" grpId="0" build="p"/>
      <p:bldP spid="4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>
            <a:extLst>
              <a:ext uri="{FF2B5EF4-FFF2-40B4-BE49-F238E27FC236}">
                <a16:creationId xmlns:a16="http://schemas.microsoft.com/office/drawing/2014/main" id="{5D9A6237-BE4E-45CE-81D6-987D8A97C35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5400000">
            <a:off x="-26709" y="553235"/>
            <a:ext cx="2766767" cy="2075075"/>
          </a:xfrm>
          <a:prstGeom prst="rect">
            <a:avLst/>
          </a:prstGeom>
        </p:spPr>
      </p:pic>
      <p:pic>
        <p:nvPicPr>
          <p:cNvPr id="5" name="Obrázek 4">
            <a:extLst>
              <a:ext uri="{FF2B5EF4-FFF2-40B4-BE49-F238E27FC236}">
                <a16:creationId xmlns:a16="http://schemas.microsoft.com/office/drawing/2014/main" id="{8C450983-4C87-4DF1-9E74-900DECF0856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400000">
            <a:off x="2139593" y="2524618"/>
            <a:ext cx="3190973" cy="2393230"/>
          </a:xfrm>
          <a:prstGeom prst="rect">
            <a:avLst/>
          </a:prstGeom>
        </p:spPr>
      </p:pic>
      <p:pic>
        <p:nvPicPr>
          <p:cNvPr id="7" name="Obrázek 6">
            <a:extLst>
              <a:ext uri="{FF2B5EF4-FFF2-40B4-BE49-F238E27FC236}">
                <a16:creationId xmlns:a16="http://schemas.microsoft.com/office/drawing/2014/main" id="{688B5D18-AF7A-4D9C-B0B8-79726EAAD2CB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20778" r="23879"/>
          <a:stretch/>
        </p:blipFill>
        <p:spPr>
          <a:xfrm rot="5400000">
            <a:off x="4666117" y="3866526"/>
            <a:ext cx="3214266" cy="2508907"/>
          </a:xfrm>
          <a:prstGeom prst="rect">
            <a:avLst/>
          </a:prstGeom>
        </p:spPr>
      </p:pic>
      <p:pic>
        <p:nvPicPr>
          <p:cNvPr id="9" name="Obrázek 8">
            <a:extLst>
              <a:ext uri="{FF2B5EF4-FFF2-40B4-BE49-F238E27FC236}">
                <a16:creationId xmlns:a16="http://schemas.microsoft.com/office/drawing/2014/main" id="{5364581E-9F53-4370-9D99-E023E8B0BB2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5400000">
            <a:off x="6539257" y="1777541"/>
            <a:ext cx="3190974" cy="2393231"/>
          </a:xfrm>
          <a:prstGeom prst="rect">
            <a:avLst/>
          </a:prstGeom>
        </p:spPr>
      </p:pic>
      <p:pic>
        <p:nvPicPr>
          <p:cNvPr id="11" name="Obrázek 10">
            <a:extLst>
              <a:ext uri="{FF2B5EF4-FFF2-40B4-BE49-F238E27FC236}">
                <a16:creationId xmlns:a16="http://schemas.microsoft.com/office/drawing/2014/main" id="{DE416F4B-3F95-42F9-BF27-4ED1E775441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462163" y="207389"/>
            <a:ext cx="2410700" cy="3214267"/>
          </a:xfrm>
          <a:prstGeom prst="rect">
            <a:avLst/>
          </a:prstGeom>
        </p:spPr>
      </p:pic>
      <p:sp>
        <p:nvSpPr>
          <p:cNvPr id="12" name="Obdélník 11">
            <a:extLst>
              <a:ext uri="{FF2B5EF4-FFF2-40B4-BE49-F238E27FC236}">
                <a16:creationId xmlns:a16="http://schemas.microsoft.com/office/drawing/2014/main" id="{99B05304-D610-4B9D-A5F8-D4B2920051E4}"/>
              </a:ext>
            </a:extLst>
          </p:cNvPr>
          <p:cNvSpPr/>
          <p:nvPr/>
        </p:nvSpPr>
        <p:spPr>
          <a:xfrm>
            <a:off x="2998677" y="214733"/>
            <a:ext cx="6194646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cs-CZ" sz="5400" b="1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Připravujeme mouku</a:t>
            </a:r>
            <a:endParaRPr lang="cs-CZ" sz="5400" b="1" cap="none" spc="0" dirty="0">
              <a:ln w="12700">
                <a:solidFill>
                  <a:schemeClr val="accent1"/>
                </a:solidFill>
                <a:prstDash val="solid"/>
              </a:ln>
              <a:pattFill prst="pct50">
                <a:fgClr>
                  <a:schemeClr val="accent1"/>
                </a:fgClr>
                <a:bgClr>
                  <a:schemeClr val="accent1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accent1"/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6942916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000"/>
    </mc:Choice>
    <mc:Fallback xmlns="">
      <p:transition spd="slow" advClick="0"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6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000"/>
                            </p:stCondLst>
                            <p:childTnLst>
                              <p:par>
                                <p:cTn id="8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3000"/>
                            </p:stCondLst>
                            <p:childTnLst>
                              <p:par>
                                <p:cTn id="13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4000"/>
                            </p:stCondLst>
                            <p:childTnLst>
                              <p:par>
                                <p:cTn id="17" presetID="4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0"/>
                            </p:stCondLst>
                            <p:childTnLst>
                              <p:par>
                                <p:cTn id="23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5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6000"/>
                            </p:stCondLst>
                            <p:childTnLst>
                              <p:par>
                                <p:cTn id="27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Obrázek 9">
            <a:extLst>
              <a:ext uri="{FF2B5EF4-FFF2-40B4-BE49-F238E27FC236}">
                <a16:creationId xmlns:a16="http://schemas.microsoft.com/office/drawing/2014/main" id="{77AB9B70-14EC-4AAB-BDAD-16A3BF3B0D6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20759661">
            <a:off x="639648" y="360397"/>
            <a:ext cx="3312344" cy="4416458"/>
          </a:xfrm>
          <a:prstGeom prst="rect">
            <a:avLst/>
          </a:prstGeom>
        </p:spPr>
      </p:pic>
      <p:pic>
        <p:nvPicPr>
          <p:cNvPr id="14" name="Obrázek 13">
            <a:extLst>
              <a:ext uri="{FF2B5EF4-FFF2-40B4-BE49-F238E27FC236}">
                <a16:creationId xmlns:a16="http://schemas.microsoft.com/office/drawing/2014/main" id="{DE139DE5-7E9E-4A77-B587-6F8A600FBBB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4778792">
            <a:off x="4722685" y="486774"/>
            <a:ext cx="3502058" cy="2626544"/>
          </a:xfrm>
          <a:prstGeom prst="rect">
            <a:avLst/>
          </a:prstGeom>
        </p:spPr>
      </p:pic>
      <p:pic>
        <p:nvPicPr>
          <p:cNvPr id="16" name="Obrázek 15">
            <a:extLst>
              <a:ext uri="{FF2B5EF4-FFF2-40B4-BE49-F238E27FC236}">
                <a16:creationId xmlns:a16="http://schemas.microsoft.com/office/drawing/2014/main" id="{471D3177-62F7-433B-90DE-EB4B393E292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6738017">
            <a:off x="7557044" y="1101168"/>
            <a:ext cx="4435311" cy="3326483"/>
          </a:xfrm>
          <a:prstGeom prst="rect">
            <a:avLst/>
          </a:prstGeom>
        </p:spPr>
      </p:pic>
      <p:sp>
        <p:nvSpPr>
          <p:cNvPr id="2" name="Nadpis 1">
            <a:extLst>
              <a:ext uri="{FF2B5EF4-FFF2-40B4-BE49-F238E27FC236}">
                <a16:creationId xmlns:a16="http://schemas.microsoft.com/office/drawing/2014/main" id="{4866FEE5-4B90-4263-871A-66E84B29E9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67692" y="5281508"/>
            <a:ext cx="10364432" cy="811610"/>
          </a:xfrm>
        </p:spPr>
        <p:txBody>
          <a:bodyPr>
            <a:noAutofit/>
          </a:bodyPr>
          <a:lstStyle/>
          <a:p>
            <a:r>
              <a:rPr lang="cs-CZ" sz="5400" b="1" dirty="0">
                <a:solidFill>
                  <a:srgbClr val="7030A0"/>
                </a:solidFill>
                <a:latin typeface="Algerian" panose="04020705040A02060702" pitchFamily="82" charset="0"/>
              </a:rPr>
              <a:t>mícháme těsto</a:t>
            </a:r>
          </a:p>
        </p:txBody>
      </p:sp>
      <p:pic>
        <p:nvPicPr>
          <p:cNvPr id="12" name="Obrázek 11">
            <a:extLst>
              <a:ext uri="{FF2B5EF4-FFF2-40B4-BE49-F238E27FC236}">
                <a16:creationId xmlns:a16="http://schemas.microsoft.com/office/drawing/2014/main" id="{E37BA455-046F-4925-829A-B9B628175B3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723122">
            <a:off x="3281051" y="2371125"/>
            <a:ext cx="3172154" cy="42295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76909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000"/>
    </mc:Choice>
    <mc:Fallback xmlns="">
      <p:transition spd="slow" advClick="0"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500"/>
                            </p:stCondLst>
                            <p:childTnLst>
                              <p:par>
                                <p:cTn id="11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1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6" dur="1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3000"/>
                            </p:stCondLst>
                            <p:childTnLst>
                              <p:par>
                                <p:cTn id="18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0" dur="1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1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>
            <a:extLst>
              <a:ext uri="{FF2B5EF4-FFF2-40B4-BE49-F238E27FC236}">
                <a16:creationId xmlns:a16="http://schemas.microsoft.com/office/drawing/2014/main" id="{42790A73-69BD-4785-BD68-FEFE0F7F24D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2551" r="24124"/>
          <a:stretch/>
        </p:blipFill>
        <p:spPr>
          <a:xfrm rot="5400000">
            <a:off x="-259925" y="1842252"/>
            <a:ext cx="5203596" cy="4497961"/>
          </a:xfrm>
          <a:prstGeom prst="rect">
            <a:avLst/>
          </a:prstGeom>
        </p:spPr>
      </p:pic>
      <p:pic>
        <p:nvPicPr>
          <p:cNvPr id="5" name="Obrázek 4">
            <a:extLst>
              <a:ext uri="{FF2B5EF4-FFF2-40B4-BE49-F238E27FC236}">
                <a16:creationId xmlns:a16="http://schemas.microsoft.com/office/drawing/2014/main" id="{79E9F6A5-D9E7-43B1-AACF-A8035A76BCC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21544"/>
          <a:stretch/>
        </p:blipFill>
        <p:spPr>
          <a:xfrm rot="5400000">
            <a:off x="4739717" y="217407"/>
            <a:ext cx="3450212" cy="3298203"/>
          </a:xfrm>
          <a:prstGeom prst="rect">
            <a:avLst/>
          </a:prstGeom>
        </p:spPr>
      </p:pic>
      <p:pic>
        <p:nvPicPr>
          <p:cNvPr id="7" name="Obrázek 6">
            <a:extLst>
              <a:ext uri="{FF2B5EF4-FFF2-40B4-BE49-F238E27FC236}">
                <a16:creationId xmlns:a16="http://schemas.microsoft.com/office/drawing/2014/main" id="{BBE7777C-305F-4DCC-83A9-EC8D41D9213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5400000">
            <a:off x="7737244" y="2468056"/>
            <a:ext cx="4812384" cy="3609288"/>
          </a:xfrm>
          <a:prstGeom prst="rect">
            <a:avLst/>
          </a:prstGeom>
        </p:spPr>
      </p:pic>
      <p:sp>
        <p:nvSpPr>
          <p:cNvPr id="8" name="Obdélník 7">
            <a:extLst>
              <a:ext uri="{FF2B5EF4-FFF2-40B4-BE49-F238E27FC236}">
                <a16:creationId xmlns:a16="http://schemas.microsoft.com/office/drawing/2014/main" id="{91FE62D6-E8A3-4F1F-8928-D3C6C29B36ED}"/>
              </a:ext>
            </a:extLst>
          </p:cNvPr>
          <p:cNvSpPr/>
          <p:nvPr/>
        </p:nvSpPr>
        <p:spPr>
          <a:xfrm>
            <a:off x="4598904" y="3515657"/>
            <a:ext cx="3739888" cy="304698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cs-CZ" sz="4800" b="1" cap="none" spc="0" dirty="0">
                <a:ln/>
                <a:pattFill prst="dkUpDiag">
                  <a:fgClr>
                    <a:schemeClr val="bg1">
                      <a:lumMod val="50000"/>
                    </a:schemeClr>
                  </a:fgClr>
                  <a:bgClr>
                    <a:schemeClr val="tx1">
                      <a:lumMod val="75000"/>
                      <a:lumOff val="25000"/>
                    </a:schemeClr>
                  </a:bgClr>
                </a:patt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</a:rPr>
              <a:t>S tvarováním </a:t>
            </a:r>
          </a:p>
          <a:p>
            <a:pPr algn="ctr"/>
            <a:r>
              <a:rPr lang="cs-CZ" sz="4800" b="1" dirty="0">
                <a:ln/>
                <a:pattFill prst="dkUpDiag">
                  <a:fgClr>
                    <a:schemeClr val="bg1">
                      <a:lumMod val="50000"/>
                    </a:schemeClr>
                  </a:fgClr>
                  <a:bgClr>
                    <a:schemeClr val="tx1">
                      <a:lumMod val="75000"/>
                      <a:lumOff val="25000"/>
                    </a:schemeClr>
                  </a:bgClr>
                </a:patt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</a:rPr>
              <a:t>jsme </a:t>
            </a:r>
          </a:p>
          <a:p>
            <a:pPr algn="ctr"/>
            <a:r>
              <a:rPr lang="cs-CZ" sz="4800" b="1" dirty="0">
                <a:ln/>
                <a:pattFill prst="dkUpDiag">
                  <a:fgClr>
                    <a:schemeClr val="bg1">
                      <a:lumMod val="50000"/>
                    </a:schemeClr>
                  </a:fgClr>
                  <a:bgClr>
                    <a:schemeClr val="tx1">
                      <a:lumMod val="75000"/>
                      <a:lumOff val="25000"/>
                    </a:schemeClr>
                  </a:bgClr>
                </a:patt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</a:rPr>
              <a:t>si museli pohrát</a:t>
            </a:r>
            <a:endParaRPr lang="cs-CZ" sz="4800" b="1" cap="none" spc="0" dirty="0">
              <a:ln/>
              <a:pattFill prst="dkUpDiag">
                <a:fgClr>
                  <a:schemeClr val="bg1">
                    <a:lumMod val="50000"/>
                  </a:schemeClr>
                </a:fgClr>
                <a:bgClr>
                  <a:schemeClr val="tx1">
                    <a:lumMod val="75000"/>
                    <a:lumOff val="25000"/>
                  </a:schemeClr>
                </a:bgClr>
              </a:patt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9807978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000"/>
    </mc:Choice>
    <mc:Fallback xmlns="">
      <p:transition spd="slow" advClick="0"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1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500"/>
                            </p:stCondLst>
                            <p:childTnLst>
                              <p:par>
                                <p:cTn id="9" presetID="5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1" dur="1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3000"/>
                            </p:stCondLst>
                            <p:childTnLst>
                              <p:par>
                                <p:cTn id="13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43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366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498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498" tmFilter="0, 0; 0.125,0.2665; 0.25,0.4; 0.375,0.465; 0.5,0.5;  0.625,0.535; 0.75,0.6; 0.875,0.7335; 1,1">
                                          <p:stCondLst>
                                            <p:cond delay="49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49" tmFilter="0, 0; 0.125,0.2665; 0.25,0.4; 0.375,0.465; 0.5,0.5;  0.625,0.535; 0.75,0.6; 0.875,0.7335; 1,1">
                                          <p:stCondLst>
                                            <p:cond delay="993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23" tmFilter="0, 0; 0.125,0.2665; 0.25,0.4; 0.375,0.465; 0.5,0.5;  0.625,0.535; 0.75,0.6; 0.875,0.7335; 1,1">
                                          <p:stCondLst>
                                            <p:cond delay="124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1" dur="19">
                                          <p:stCondLst>
                                            <p:cond delay="487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2" dur="124" decel="50000">
                                          <p:stCondLst>
                                            <p:cond delay="507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19">
                                          <p:stCondLst>
                                            <p:cond delay="98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4" dur="124" decel="50000">
                                          <p:stCondLst>
                                            <p:cond delay="1003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5" dur="19">
                                          <p:stCondLst>
                                            <p:cond delay="1231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6" dur="124" decel="50000">
                                          <p:stCondLst>
                                            <p:cond delay="1251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7" dur="19">
                                          <p:stCondLst>
                                            <p:cond delay="135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8" dur="124" decel="50000">
                                          <p:stCondLst>
                                            <p:cond delay="137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4500"/>
                            </p:stCondLst>
                            <p:childTnLst>
                              <p:par>
                                <p:cTn id="3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3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3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>
            <a:extLst>
              <a:ext uri="{FF2B5EF4-FFF2-40B4-BE49-F238E27FC236}">
                <a16:creationId xmlns:a16="http://schemas.microsoft.com/office/drawing/2014/main" id="{61D300C9-C3A1-4456-88F4-C01B4B0CFD0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21303617">
            <a:off x="505863" y="330527"/>
            <a:ext cx="5585381" cy="4189036"/>
          </a:xfrm>
          <a:prstGeom prst="rect">
            <a:avLst/>
          </a:prstGeom>
        </p:spPr>
      </p:pic>
      <p:pic>
        <p:nvPicPr>
          <p:cNvPr id="5" name="Obrázek 4">
            <a:extLst>
              <a:ext uri="{FF2B5EF4-FFF2-40B4-BE49-F238E27FC236}">
                <a16:creationId xmlns:a16="http://schemas.microsoft.com/office/drawing/2014/main" id="{AA6F76E7-75EE-46EF-AB0A-36F55FE7715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400000">
            <a:off x="626100" y="3430735"/>
            <a:ext cx="3549191" cy="2661893"/>
          </a:xfrm>
          <a:prstGeom prst="rect">
            <a:avLst/>
          </a:prstGeom>
        </p:spPr>
      </p:pic>
      <p:pic>
        <p:nvPicPr>
          <p:cNvPr id="9" name="Obrázek 8">
            <a:extLst>
              <a:ext uri="{FF2B5EF4-FFF2-40B4-BE49-F238E27FC236}">
                <a16:creationId xmlns:a16="http://schemas.microsoft.com/office/drawing/2014/main" id="{DBD60500-48BC-46DB-AA22-03C87580CAF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5400000">
            <a:off x="6183030" y="732363"/>
            <a:ext cx="4011368" cy="3008526"/>
          </a:xfrm>
          <a:prstGeom prst="rect">
            <a:avLst/>
          </a:prstGeom>
        </p:spPr>
      </p:pic>
      <p:pic>
        <p:nvPicPr>
          <p:cNvPr id="7" name="Obrázek 6">
            <a:extLst>
              <a:ext uri="{FF2B5EF4-FFF2-40B4-BE49-F238E27FC236}">
                <a16:creationId xmlns:a16="http://schemas.microsoft.com/office/drawing/2014/main" id="{7ED53964-5519-4518-BCF7-9B3BAF3F8A7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10389850">
            <a:off x="6803234" y="2557909"/>
            <a:ext cx="5176130" cy="3882098"/>
          </a:xfrm>
          <a:prstGeom prst="rect">
            <a:avLst/>
          </a:prstGeom>
        </p:spPr>
      </p:pic>
      <p:sp>
        <p:nvSpPr>
          <p:cNvPr id="10" name="Obdélník 9">
            <a:extLst>
              <a:ext uri="{FF2B5EF4-FFF2-40B4-BE49-F238E27FC236}">
                <a16:creationId xmlns:a16="http://schemas.microsoft.com/office/drawing/2014/main" id="{C1A08ABC-15DA-4E7D-A9E6-19D92701B3FD}"/>
              </a:ext>
            </a:extLst>
          </p:cNvPr>
          <p:cNvSpPr/>
          <p:nvPr/>
        </p:nvSpPr>
        <p:spPr>
          <a:xfrm>
            <a:off x="493764" y="5727016"/>
            <a:ext cx="3813865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cs-CZ" sz="5400" b="0" cap="none" spc="0" dirty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Dáváme péci</a:t>
            </a:r>
          </a:p>
        </p:txBody>
      </p:sp>
      <p:sp>
        <p:nvSpPr>
          <p:cNvPr id="11" name="Obdélník 10">
            <a:extLst>
              <a:ext uri="{FF2B5EF4-FFF2-40B4-BE49-F238E27FC236}">
                <a16:creationId xmlns:a16="http://schemas.microsoft.com/office/drawing/2014/main" id="{D07770AA-7913-4A59-AFD9-DAC5BD976432}"/>
              </a:ext>
            </a:extLst>
          </p:cNvPr>
          <p:cNvSpPr/>
          <p:nvPr/>
        </p:nvSpPr>
        <p:spPr>
          <a:xfrm>
            <a:off x="8899975" y="1222512"/>
            <a:ext cx="3943448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cs-CZ" sz="5400" dirty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Upečeno</a:t>
            </a:r>
            <a:endParaRPr lang="cs-CZ" dirty="0">
              <a:ln w="0"/>
              <a:gradFill>
                <a:gsLst>
                  <a:gs pos="0">
                    <a:schemeClr val="accent5">
                      <a:lumMod val="50000"/>
                    </a:schemeClr>
                  </a:gs>
                  <a:gs pos="50000">
                    <a:schemeClr val="accent5"/>
                  </a:gs>
                  <a:gs pos="100000">
                    <a:schemeClr val="accent5">
                      <a:lumMod val="60000"/>
                      <a:lumOff val="40000"/>
                    </a:schemeClr>
                  </a:gs>
                </a:gsLst>
                <a:lin ang="5400000"/>
              </a:gradFill>
              <a:effectLst>
                <a:reflection blurRad="6350" stA="53000" endA="300" endPos="35500" dir="5400000" sy="-90000" algn="bl" rotWithShape="0"/>
              </a:effectLst>
            </a:endParaRPr>
          </a:p>
        </p:txBody>
      </p:sp>
      <p:sp>
        <p:nvSpPr>
          <p:cNvPr id="12" name="Obdélník 11">
            <a:extLst>
              <a:ext uri="{FF2B5EF4-FFF2-40B4-BE49-F238E27FC236}">
                <a16:creationId xmlns:a16="http://schemas.microsoft.com/office/drawing/2014/main" id="{15D872CD-54DA-43D2-AEB7-0506E600BEED}"/>
              </a:ext>
            </a:extLst>
          </p:cNvPr>
          <p:cNvSpPr/>
          <p:nvPr/>
        </p:nvSpPr>
        <p:spPr>
          <a:xfrm>
            <a:off x="4001277" y="4326154"/>
            <a:ext cx="2771913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cs-CZ" sz="5400" b="1" cap="none" spc="0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1. pečení</a:t>
            </a:r>
          </a:p>
        </p:txBody>
      </p:sp>
    </p:spTree>
    <p:extLst>
      <p:ext uri="{BB962C8B-B14F-4D97-AF65-F5344CB8AC3E}">
        <p14:creationId xmlns:p14="http://schemas.microsoft.com/office/powerpoint/2010/main" val="21486549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000"/>
    </mc:Choice>
    <mc:Fallback xmlns="">
      <p:transition spd="slow" advClick="0"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500"/>
                            </p:stCondLst>
                            <p:childTnLst>
                              <p:par>
                                <p:cTn id="1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7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3250"/>
                            </p:stCondLst>
                            <p:childTnLst>
                              <p:par>
                                <p:cTn id="15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4750"/>
                            </p:stCondLst>
                            <p:childTnLst>
                              <p:par>
                                <p:cTn id="21" presetID="5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3" dur="1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6500"/>
                            </p:stCondLst>
                            <p:childTnLst>
                              <p:par>
                                <p:cTn id="25" presetID="18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7" dur="1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8250"/>
                            </p:stCondLst>
                            <p:childTnLst>
                              <p:par>
                                <p:cTn id="29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1" dur="1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9750"/>
                            </p:stCondLst>
                            <p:childTnLst>
                              <p:par>
                                <p:cTn id="33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5" dur="1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  <p:bldP spid="12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délník 1">
            <a:extLst>
              <a:ext uri="{FF2B5EF4-FFF2-40B4-BE49-F238E27FC236}">
                <a16:creationId xmlns:a16="http://schemas.microsoft.com/office/drawing/2014/main" id="{E6C41C92-72C6-497D-9757-BAEA896FB23B}"/>
              </a:ext>
            </a:extLst>
          </p:cNvPr>
          <p:cNvSpPr/>
          <p:nvPr/>
        </p:nvSpPr>
        <p:spPr>
          <a:xfrm>
            <a:off x="227495" y="1823038"/>
            <a:ext cx="2771913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cs-CZ" sz="54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2. pečení</a:t>
            </a:r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1BB55976-4792-4723-8717-0C5F9999EE1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00475" y="262255"/>
            <a:ext cx="4591050" cy="6121400"/>
          </a:xfrm>
          <a:prstGeom prst="rect">
            <a:avLst/>
          </a:prstGeom>
        </p:spPr>
      </p:pic>
      <p:sp>
        <p:nvSpPr>
          <p:cNvPr id="5" name="Obdélník 4">
            <a:extLst>
              <a:ext uri="{FF2B5EF4-FFF2-40B4-BE49-F238E27FC236}">
                <a16:creationId xmlns:a16="http://schemas.microsoft.com/office/drawing/2014/main" id="{CA2D2B50-DE5D-42FA-9913-4DB49A7AD042}"/>
              </a:ext>
            </a:extLst>
          </p:cNvPr>
          <p:cNvSpPr/>
          <p:nvPr/>
        </p:nvSpPr>
        <p:spPr>
          <a:xfrm>
            <a:off x="8974259" y="1327379"/>
            <a:ext cx="2592376" cy="34163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cs-CZ" sz="3600" b="1" cap="none" spc="0" dirty="0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rgbClr val="C00000"/>
                </a:solidFill>
                <a:effectLst/>
                <a:latin typeface="Aharoni" panose="02010803020104030203" pitchFamily="2" charset="-79"/>
                <a:cs typeface="Aharoni" panose="02010803020104030203" pitchFamily="2" charset="-79"/>
              </a:rPr>
              <a:t>Přidávali </a:t>
            </a:r>
          </a:p>
          <a:p>
            <a:pPr algn="ctr"/>
            <a:r>
              <a:rPr lang="cs-CZ" sz="3600" b="1" cap="none" spc="0" dirty="0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rgbClr val="C00000"/>
                </a:solidFill>
                <a:effectLst/>
                <a:latin typeface="Aharoni" panose="02010803020104030203" pitchFamily="2" charset="-79"/>
                <a:cs typeface="Aharoni" panose="02010803020104030203" pitchFamily="2" charset="-79"/>
              </a:rPr>
              <a:t>jsme </a:t>
            </a:r>
          </a:p>
          <a:p>
            <a:pPr algn="ctr"/>
            <a:r>
              <a:rPr lang="cs-CZ" sz="3600" b="1" dirty="0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rgbClr val="C0000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s</a:t>
            </a:r>
            <a:r>
              <a:rPr lang="cs-CZ" sz="3600" b="1" cap="none" spc="0" dirty="0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rgbClr val="C00000"/>
                </a:solidFill>
                <a:effectLst/>
                <a:latin typeface="Aharoni" panose="02010803020104030203" pitchFamily="2" charset="-79"/>
                <a:cs typeface="Aharoni" panose="02010803020104030203" pitchFamily="2" charset="-79"/>
              </a:rPr>
              <a:t>měs</a:t>
            </a:r>
          </a:p>
          <a:p>
            <a:pPr algn="ctr"/>
            <a:r>
              <a:rPr lang="cs-CZ" sz="3600" b="1" cap="none" spc="0" dirty="0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rgbClr val="C00000"/>
                </a:solidFill>
                <a:effectLst/>
                <a:latin typeface="Aharoni" panose="02010803020104030203" pitchFamily="2" charset="-79"/>
                <a:cs typeface="Aharoni" panose="02010803020104030203" pitchFamily="2" charset="-79"/>
              </a:rPr>
              <a:t> jablek</a:t>
            </a:r>
          </a:p>
          <a:p>
            <a:pPr algn="ctr"/>
            <a:r>
              <a:rPr lang="cs-CZ" sz="3600" b="1" cap="none" spc="0" dirty="0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rgbClr val="C00000"/>
                </a:solidFill>
                <a:effectLst/>
                <a:latin typeface="Aharoni" panose="02010803020104030203" pitchFamily="2" charset="-79"/>
                <a:cs typeface="Aharoni" panose="02010803020104030203" pitchFamily="2" charset="-79"/>
              </a:rPr>
              <a:t> </a:t>
            </a:r>
            <a:r>
              <a:rPr lang="cs-CZ" sz="3600" b="1" dirty="0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rgbClr val="C0000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a</a:t>
            </a:r>
            <a:r>
              <a:rPr lang="cs-CZ" sz="3600" b="1" cap="none" spc="0" dirty="0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rgbClr val="C00000"/>
                </a:solidFill>
                <a:effectLst/>
                <a:latin typeface="Aharoni" panose="02010803020104030203" pitchFamily="2" charset="-79"/>
                <a:cs typeface="Aharoni" panose="02010803020104030203" pitchFamily="2" charset="-79"/>
              </a:rPr>
              <a:t> dalších </a:t>
            </a:r>
          </a:p>
          <a:p>
            <a:pPr algn="ctr"/>
            <a:r>
              <a:rPr lang="cs-CZ" sz="3600" b="1" cap="none" spc="0" dirty="0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rgbClr val="C00000"/>
                </a:solidFill>
                <a:effectLst/>
                <a:latin typeface="Aharoni" panose="02010803020104030203" pitchFamily="2" charset="-79"/>
                <a:cs typeface="Aharoni" panose="02010803020104030203" pitchFamily="2" charset="-79"/>
              </a:rPr>
              <a:t>ingrediencí</a:t>
            </a:r>
          </a:p>
        </p:txBody>
      </p:sp>
    </p:spTree>
    <p:extLst>
      <p:ext uri="{BB962C8B-B14F-4D97-AF65-F5344CB8AC3E}">
        <p14:creationId xmlns:p14="http://schemas.microsoft.com/office/powerpoint/2010/main" val="5414480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000"/>
    </mc:Choice>
    <mc:Fallback xmlns="">
      <p:transition spd="slow" advClick="0"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500"/>
                            </p:stCondLst>
                            <p:childTnLst>
                              <p:par>
                                <p:cTn id="11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1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3000"/>
                            </p:stCondLst>
                            <p:childTnLst>
                              <p:par>
                                <p:cTn id="15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4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4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4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>
            <a:extLst>
              <a:ext uri="{FF2B5EF4-FFF2-40B4-BE49-F238E27FC236}">
                <a16:creationId xmlns:a16="http://schemas.microsoft.com/office/drawing/2014/main" id="{300CBE1C-A8B4-4FBC-B448-752EF8D969C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5400000">
            <a:off x="2920447" y="1180272"/>
            <a:ext cx="5943600" cy="4457700"/>
          </a:xfrm>
          <a:prstGeom prst="rect">
            <a:avLst/>
          </a:prstGeom>
        </p:spPr>
      </p:pic>
      <p:pic>
        <p:nvPicPr>
          <p:cNvPr id="5" name="Obrázek 4">
            <a:extLst>
              <a:ext uri="{FF2B5EF4-FFF2-40B4-BE49-F238E27FC236}">
                <a16:creationId xmlns:a16="http://schemas.microsoft.com/office/drawing/2014/main" id="{D340DB96-FF42-469D-AC91-383F64297FC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400000">
            <a:off x="-246410" y="2992923"/>
            <a:ext cx="4184374" cy="3138281"/>
          </a:xfrm>
          <a:prstGeom prst="rect">
            <a:avLst/>
          </a:prstGeom>
        </p:spPr>
      </p:pic>
      <p:pic>
        <p:nvPicPr>
          <p:cNvPr id="7" name="Obrázek 6">
            <a:extLst>
              <a:ext uri="{FF2B5EF4-FFF2-40B4-BE49-F238E27FC236}">
                <a16:creationId xmlns:a16="http://schemas.microsoft.com/office/drawing/2014/main" id="{35DF53F1-71AA-43E8-8861-16717BFDC9F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5400000">
            <a:off x="8083134" y="817631"/>
            <a:ext cx="4279352" cy="3209514"/>
          </a:xfrm>
          <a:prstGeom prst="rect">
            <a:avLst/>
          </a:prstGeom>
        </p:spPr>
      </p:pic>
      <p:sp>
        <p:nvSpPr>
          <p:cNvPr id="8" name="Obdélník 7">
            <a:extLst>
              <a:ext uri="{FF2B5EF4-FFF2-40B4-BE49-F238E27FC236}">
                <a16:creationId xmlns:a16="http://schemas.microsoft.com/office/drawing/2014/main" id="{89B326AE-C8F4-42D9-8014-1531801A0740}"/>
              </a:ext>
            </a:extLst>
          </p:cNvPr>
          <p:cNvSpPr/>
          <p:nvPr/>
        </p:nvSpPr>
        <p:spPr>
          <a:xfrm>
            <a:off x="276636" y="-224398"/>
            <a:ext cx="7720833" cy="132343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cs-CZ" sz="80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 Rounded MT Bold" panose="020F0704030504030204" pitchFamily="34" charset="0"/>
              </a:rPr>
              <a:t>Příprava krému</a:t>
            </a:r>
          </a:p>
        </p:txBody>
      </p:sp>
    </p:spTree>
    <p:extLst>
      <p:ext uri="{BB962C8B-B14F-4D97-AF65-F5344CB8AC3E}">
        <p14:creationId xmlns:p14="http://schemas.microsoft.com/office/powerpoint/2010/main" val="35118995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000"/>
    </mc:Choice>
    <mc:Fallback xmlns="">
      <p:transition spd="slow" advClick="0"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6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7" dur="125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8" dur="125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9" dur="2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0" dur="2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50"/>
                            </p:stCondLst>
                            <p:childTnLst>
                              <p:par>
                                <p:cTn id="12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4" dur="1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050"/>
                            </p:stCondLst>
                            <p:childTnLst>
                              <p:par>
                                <p:cTn id="16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8" dur="1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3550"/>
                            </p:stCondLst>
                            <p:childTnLst>
                              <p:par>
                                <p:cTn id="2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>
            <a:extLst>
              <a:ext uri="{FF2B5EF4-FFF2-40B4-BE49-F238E27FC236}">
                <a16:creationId xmlns:a16="http://schemas.microsoft.com/office/drawing/2014/main" id="{4145989A-07C8-41E1-95E4-58A876D8FB3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07524" y="3071190"/>
            <a:ext cx="2776952" cy="3702603"/>
          </a:xfrm>
          <a:prstGeom prst="rect">
            <a:avLst/>
          </a:prstGeom>
        </p:spPr>
      </p:pic>
      <p:pic>
        <p:nvPicPr>
          <p:cNvPr id="5" name="Obrázek 4">
            <a:extLst>
              <a:ext uri="{FF2B5EF4-FFF2-40B4-BE49-F238E27FC236}">
                <a16:creationId xmlns:a16="http://schemas.microsoft.com/office/drawing/2014/main" id="{02E4F6CD-8F1C-4DE5-ACFB-392AD8AEAA9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400000">
            <a:off x="-210830" y="1665308"/>
            <a:ext cx="3498574" cy="2623931"/>
          </a:xfrm>
          <a:prstGeom prst="rect">
            <a:avLst/>
          </a:prstGeom>
        </p:spPr>
      </p:pic>
      <p:pic>
        <p:nvPicPr>
          <p:cNvPr id="7" name="Obrázek 6">
            <a:extLst>
              <a:ext uri="{FF2B5EF4-FFF2-40B4-BE49-F238E27FC236}">
                <a16:creationId xmlns:a16="http://schemas.microsoft.com/office/drawing/2014/main" id="{F468CF8E-E3DA-40AC-AF69-683AE5D592D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5400000">
            <a:off x="1414670" y="3975790"/>
            <a:ext cx="3319669" cy="2489751"/>
          </a:xfrm>
          <a:prstGeom prst="rect">
            <a:avLst/>
          </a:prstGeom>
        </p:spPr>
      </p:pic>
      <p:pic>
        <p:nvPicPr>
          <p:cNvPr id="9" name="Obrázek 8">
            <a:extLst>
              <a:ext uri="{FF2B5EF4-FFF2-40B4-BE49-F238E27FC236}">
                <a16:creationId xmlns:a16="http://schemas.microsoft.com/office/drawing/2014/main" id="{86863D23-FCAC-4647-9EA4-A0C5EE98203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007415" y="168964"/>
            <a:ext cx="2623931" cy="3498574"/>
          </a:xfrm>
          <a:prstGeom prst="rect">
            <a:avLst/>
          </a:prstGeom>
        </p:spPr>
      </p:pic>
      <p:pic>
        <p:nvPicPr>
          <p:cNvPr id="11" name="Obrázek 10">
            <a:extLst>
              <a:ext uri="{FF2B5EF4-FFF2-40B4-BE49-F238E27FC236}">
                <a16:creationId xmlns:a16="http://schemas.microsoft.com/office/drawing/2014/main" id="{A2DC8E79-5465-4D4D-B44C-F53A36620A5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213689" y="168964"/>
            <a:ext cx="2528266" cy="3371021"/>
          </a:xfrm>
          <a:prstGeom prst="rect">
            <a:avLst/>
          </a:prstGeom>
        </p:spPr>
      </p:pic>
      <p:pic>
        <p:nvPicPr>
          <p:cNvPr id="15" name="Obrázek 14">
            <a:extLst>
              <a:ext uri="{FF2B5EF4-FFF2-40B4-BE49-F238E27FC236}">
                <a16:creationId xmlns:a16="http://schemas.microsoft.com/office/drawing/2014/main" id="{8443DE3C-8C2B-4793-B961-D8A6FD504A5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444121" y="1958005"/>
            <a:ext cx="3363567" cy="4484756"/>
          </a:xfrm>
          <a:prstGeom prst="rect">
            <a:avLst/>
          </a:prstGeom>
        </p:spPr>
      </p:pic>
      <p:sp>
        <p:nvSpPr>
          <p:cNvPr id="16" name="Obdélník 15">
            <a:extLst>
              <a:ext uri="{FF2B5EF4-FFF2-40B4-BE49-F238E27FC236}">
                <a16:creationId xmlns:a16="http://schemas.microsoft.com/office/drawing/2014/main" id="{1A787C9D-DC21-43D0-B973-8E8669DB2D18}"/>
              </a:ext>
            </a:extLst>
          </p:cNvPr>
          <p:cNvSpPr/>
          <p:nvPr/>
        </p:nvSpPr>
        <p:spPr>
          <a:xfrm>
            <a:off x="8741955" y="513376"/>
            <a:ext cx="3327256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cs-CZ" sz="5400" b="1" i="1" cap="none" spc="0" dirty="0">
                <a:ln w="0"/>
                <a:gradFill>
                  <a:gsLst>
                    <a:gs pos="21000">
                      <a:srgbClr val="53575C"/>
                    </a:gs>
                    <a:gs pos="88000">
                      <a:srgbClr val="C5C7CA"/>
                    </a:gs>
                  </a:gsLst>
                  <a:lin ang="540000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Vykrajování</a:t>
            </a:r>
          </a:p>
        </p:txBody>
      </p:sp>
    </p:spTree>
    <p:extLst>
      <p:ext uri="{BB962C8B-B14F-4D97-AF65-F5344CB8AC3E}">
        <p14:creationId xmlns:p14="http://schemas.microsoft.com/office/powerpoint/2010/main" val="35964702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000"/>
    </mc:Choice>
    <mc:Fallback xmlns="">
      <p:transition spd="slow" advClick="0"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500"/>
                            </p:stCondLst>
                            <p:childTnLst>
                              <p:par>
                                <p:cTn id="10" presetID="4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1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3250"/>
                            </p:stCondLst>
                            <p:childTnLst>
                              <p:par>
                                <p:cTn id="14" presetID="2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6" dur="1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0"/>
                            </p:stCondLst>
                            <p:childTnLst>
                              <p:par>
                                <p:cTn id="18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0" dur="17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6750"/>
                            </p:stCondLst>
                            <p:childTnLst>
                              <p:par>
                                <p:cTn id="22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1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8500"/>
                            </p:stCondLst>
                            <p:childTnLst>
                              <p:par>
                                <p:cTn id="28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0" dur="17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0250"/>
                            </p:stCondLst>
                            <p:childTnLst>
                              <p:par>
                                <p:cTn id="32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7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594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81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81" tmFilter="0, 0; 0.125,0.2665; 0.25,0.4; 0.375,0.465; 0.5,0.5;  0.625,0.535; 0.75,0.6; 0.875,0.7335; 1,1">
                                          <p:stCondLst>
                                            <p:cond delay="581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290" tmFilter="0, 0; 0.125,0.2665; 0.25,0.4; 0.375,0.465; 0.5,0.5;  0.625,0.535; 0.75,0.6; 0.875,0.7335; 1,1">
                                          <p:stCondLst>
                                            <p:cond delay="115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44" tmFilter="0, 0; 0.125,0.2665; 0.25,0.4; 0.375,0.465; 0.5,0.5;  0.625,0.535; 0.75,0.6; 0.875,0.7335; 1,1">
                                          <p:stCondLst>
                                            <p:cond delay="144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0" dur="23">
                                          <p:stCondLst>
                                            <p:cond delay="56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1" dur="145" decel="50000">
                                          <p:stCondLst>
                                            <p:cond delay="59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2" dur="23">
                                          <p:stCondLst>
                                            <p:cond delay="114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3" dur="145" decel="50000">
                                          <p:stCondLst>
                                            <p:cond delay="1171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4" dur="23">
                                          <p:stCondLst>
                                            <p:cond delay="1437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5" dur="145" decel="50000">
                                          <p:stCondLst>
                                            <p:cond delay="145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6" dur="23">
                                          <p:stCondLst>
                                            <p:cond delay="158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7" dur="145" decel="50000">
                                          <p:stCondLst>
                                            <p:cond delay="1605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>
            <a:extLst>
              <a:ext uri="{FF2B5EF4-FFF2-40B4-BE49-F238E27FC236}">
                <a16:creationId xmlns:a16="http://schemas.microsoft.com/office/drawing/2014/main" id="{0827917F-2AD3-4831-B326-166A47389A2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02804" y="57427"/>
            <a:ext cx="2819400" cy="3759200"/>
          </a:xfrm>
          <a:prstGeom prst="rect">
            <a:avLst/>
          </a:prstGeom>
        </p:spPr>
      </p:pic>
      <p:pic>
        <p:nvPicPr>
          <p:cNvPr id="5" name="Obrázek 4">
            <a:extLst>
              <a:ext uri="{FF2B5EF4-FFF2-40B4-BE49-F238E27FC236}">
                <a16:creationId xmlns:a16="http://schemas.microsoft.com/office/drawing/2014/main" id="{32D6B54A-CCF4-4E12-AFFB-515B693C72E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20973711">
            <a:off x="833866" y="334738"/>
            <a:ext cx="3114550" cy="4152733"/>
          </a:xfrm>
          <a:prstGeom prst="rect">
            <a:avLst/>
          </a:prstGeom>
        </p:spPr>
      </p:pic>
      <p:pic>
        <p:nvPicPr>
          <p:cNvPr id="7" name="Obrázek 6">
            <a:extLst>
              <a:ext uri="{FF2B5EF4-FFF2-40B4-BE49-F238E27FC236}">
                <a16:creationId xmlns:a16="http://schemas.microsoft.com/office/drawing/2014/main" id="{E4CB4CE7-A9D2-4FCB-996B-FD0A325C281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430764">
            <a:off x="8223264" y="463838"/>
            <a:ext cx="3193812" cy="4258416"/>
          </a:xfrm>
          <a:prstGeom prst="rect">
            <a:avLst/>
          </a:prstGeom>
        </p:spPr>
      </p:pic>
      <p:pic>
        <p:nvPicPr>
          <p:cNvPr id="9" name="Obrázek 8">
            <a:extLst>
              <a:ext uri="{FF2B5EF4-FFF2-40B4-BE49-F238E27FC236}">
                <a16:creationId xmlns:a16="http://schemas.microsoft.com/office/drawing/2014/main" id="{549C3E73-777D-4031-8E21-C1185CFF5A8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17288959">
            <a:off x="3948372" y="2741429"/>
            <a:ext cx="3007991" cy="4010655"/>
          </a:xfrm>
          <a:prstGeom prst="rect">
            <a:avLst/>
          </a:prstGeom>
        </p:spPr>
      </p:pic>
      <p:sp>
        <p:nvSpPr>
          <p:cNvPr id="10" name="Obdélník 9">
            <a:extLst>
              <a:ext uri="{FF2B5EF4-FFF2-40B4-BE49-F238E27FC236}">
                <a16:creationId xmlns:a16="http://schemas.microsoft.com/office/drawing/2014/main" id="{C165D989-4725-4A15-8C57-2A2B5394569E}"/>
              </a:ext>
            </a:extLst>
          </p:cNvPr>
          <p:cNvSpPr/>
          <p:nvPr/>
        </p:nvSpPr>
        <p:spPr>
          <a:xfrm>
            <a:off x="701307" y="5629048"/>
            <a:ext cx="10994549" cy="132343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cs-CZ" sz="8000" b="1" cap="none" spc="0" dirty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effectLst/>
              </a:rPr>
              <a:t>Plníme skoro jako cukráři</a:t>
            </a:r>
          </a:p>
        </p:txBody>
      </p:sp>
    </p:spTree>
    <p:extLst>
      <p:ext uri="{BB962C8B-B14F-4D97-AF65-F5344CB8AC3E}">
        <p14:creationId xmlns:p14="http://schemas.microsoft.com/office/powerpoint/2010/main" val="4200204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000"/>
    </mc:Choice>
    <mc:Fallback xmlns="">
      <p:transition spd="slow" advClick="0"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17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750"/>
                            </p:stCondLst>
                            <p:childTnLst>
                              <p:par>
                                <p:cTn id="9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1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3500"/>
                            </p:stCondLst>
                            <p:childTnLst>
                              <p:par>
                                <p:cTn id="13" presetID="18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5" dur="1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250"/>
                            </p:stCondLst>
                            <p:childTnLst>
                              <p:par>
                                <p:cTn id="17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6250"/>
                            </p:stCondLst>
                            <p:childTnLst>
                              <p:par>
                                <p:cTn id="23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7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594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81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81" tmFilter="0, 0; 0.125,0.2665; 0.25,0.4; 0.375,0.465; 0.5,0.5;  0.625,0.535; 0.75,0.6; 0.875,0.7335; 1,1">
                                          <p:stCondLst>
                                            <p:cond delay="581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291" tmFilter="0, 0; 0.125,0.2665; 0.25,0.4; 0.375,0.465; 0.5,0.5;  0.625,0.535; 0.75,0.6; 0.875,0.7335; 1,1">
                                          <p:stCondLst>
                                            <p:cond delay="115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44" tmFilter="0, 0; 0.125,0.2665; 0.25,0.4; 0.375,0.465; 0.5,0.5;  0.625,0.535; 0.75,0.6; 0.875,0.7335; 1,1">
                                          <p:stCondLst>
                                            <p:cond delay="144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1" dur="23">
                                          <p:stCondLst>
                                            <p:cond delay="56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2" dur="145" decel="50000">
                                          <p:stCondLst>
                                            <p:cond delay="591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3">
                                          <p:stCondLst>
                                            <p:cond delay="114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4" dur="145" decel="50000">
                                          <p:stCondLst>
                                            <p:cond delay="1171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3">
                                          <p:stCondLst>
                                            <p:cond delay="1437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6" dur="145" decel="50000">
                                          <p:stCondLst>
                                            <p:cond delay="146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7" dur="23">
                                          <p:stCondLst>
                                            <p:cond delay="158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8" dur="145" decel="50000">
                                          <p:stCondLst>
                                            <p:cond delay="1605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>
            <a:extLst>
              <a:ext uri="{FF2B5EF4-FFF2-40B4-BE49-F238E27FC236}">
                <a16:creationId xmlns:a16="http://schemas.microsoft.com/office/drawing/2014/main" id="{872332A6-C41B-490F-BDD4-665027E85EF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78471" y="136938"/>
            <a:ext cx="4049367" cy="5399156"/>
          </a:xfrm>
          <a:prstGeom prst="rect">
            <a:avLst/>
          </a:prstGeom>
        </p:spPr>
      </p:pic>
      <p:pic>
        <p:nvPicPr>
          <p:cNvPr id="5" name="Obrázek 4">
            <a:extLst>
              <a:ext uri="{FF2B5EF4-FFF2-40B4-BE49-F238E27FC236}">
                <a16:creationId xmlns:a16="http://schemas.microsoft.com/office/drawing/2014/main" id="{761D6578-6D65-41C9-B0C2-DE96E4A1A3D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400000">
            <a:off x="-226453" y="587926"/>
            <a:ext cx="3607904" cy="2705928"/>
          </a:xfrm>
          <a:prstGeom prst="rect">
            <a:avLst/>
          </a:prstGeom>
        </p:spPr>
      </p:pic>
      <p:pic>
        <p:nvPicPr>
          <p:cNvPr id="7" name="Obrázek 6">
            <a:extLst>
              <a:ext uri="{FF2B5EF4-FFF2-40B4-BE49-F238E27FC236}">
                <a16:creationId xmlns:a16="http://schemas.microsoft.com/office/drawing/2014/main" id="{36793B9D-745A-4A74-BC8B-1021AF52D3D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5400000">
            <a:off x="2781229" y="1574386"/>
            <a:ext cx="3053523" cy="2290142"/>
          </a:xfrm>
          <a:prstGeom prst="rect">
            <a:avLst/>
          </a:prstGeom>
        </p:spPr>
      </p:pic>
      <p:pic>
        <p:nvPicPr>
          <p:cNvPr id="9" name="Obrázek 8">
            <a:extLst>
              <a:ext uri="{FF2B5EF4-FFF2-40B4-BE49-F238E27FC236}">
                <a16:creationId xmlns:a16="http://schemas.microsoft.com/office/drawing/2014/main" id="{2451F9A4-2261-45E0-AD4E-8BDF3AEFA5C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5400000">
            <a:off x="8510909" y="532414"/>
            <a:ext cx="3163807" cy="2372855"/>
          </a:xfrm>
          <a:prstGeom prst="rect">
            <a:avLst/>
          </a:prstGeom>
        </p:spPr>
      </p:pic>
      <p:pic>
        <p:nvPicPr>
          <p:cNvPr id="11" name="Obrázek 10">
            <a:extLst>
              <a:ext uri="{FF2B5EF4-FFF2-40B4-BE49-F238E27FC236}">
                <a16:creationId xmlns:a16="http://schemas.microsoft.com/office/drawing/2014/main" id="{3CF46803-09D8-45F5-B335-F1095874D37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5400000">
            <a:off x="9159679" y="3813318"/>
            <a:ext cx="3163807" cy="2372855"/>
          </a:xfrm>
          <a:prstGeom prst="rect">
            <a:avLst/>
          </a:prstGeom>
        </p:spPr>
      </p:pic>
      <p:pic>
        <p:nvPicPr>
          <p:cNvPr id="13" name="Obrázek 12">
            <a:extLst>
              <a:ext uri="{FF2B5EF4-FFF2-40B4-BE49-F238E27FC236}">
                <a16:creationId xmlns:a16="http://schemas.microsoft.com/office/drawing/2014/main" id="{8C504745-2746-4D15-ADBE-29ECE5762C1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4004681">
            <a:off x="747657" y="3790811"/>
            <a:ext cx="3053524" cy="2290143"/>
          </a:xfrm>
          <a:prstGeom prst="rect">
            <a:avLst/>
          </a:prstGeom>
        </p:spPr>
      </p:pic>
      <p:pic>
        <p:nvPicPr>
          <p:cNvPr id="15" name="Obrázek 14">
            <a:extLst>
              <a:ext uri="{FF2B5EF4-FFF2-40B4-BE49-F238E27FC236}">
                <a16:creationId xmlns:a16="http://schemas.microsoft.com/office/drawing/2014/main" id="{33E069B5-1D5D-42D9-9A00-BF7BDE7C34A1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rot="7311337">
            <a:off x="6271170" y="4101909"/>
            <a:ext cx="2762698" cy="2072024"/>
          </a:xfrm>
          <a:prstGeom prst="rect">
            <a:avLst/>
          </a:prstGeom>
        </p:spPr>
      </p:pic>
      <p:sp>
        <p:nvSpPr>
          <p:cNvPr id="16" name="Obdélník 15">
            <a:extLst>
              <a:ext uri="{FF2B5EF4-FFF2-40B4-BE49-F238E27FC236}">
                <a16:creationId xmlns:a16="http://schemas.microsoft.com/office/drawing/2014/main" id="{81023452-7196-4395-AD5D-343C61E72CA3}"/>
              </a:ext>
            </a:extLst>
          </p:cNvPr>
          <p:cNvSpPr/>
          <p:nvPr/>
        </p:nvSpPr>
        <p:spPr>
          <a:xfrm>
            <a:off x="2393463" y="3439986"/>
            <a:ext cx="7300075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cs-CZ" sz="5400" b="1" cap="none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Dokončujeme - zdobíme</a:t>
            </a:r>
          </a:p>
        </p:txBody>
      </p:sp>
    </p:spTree>
    <p:extLst>
      <p:ext uri="{BB962C8B-B14F-4D97-AF65-F5344CB8AC3E}">
        <p14:creationId xmlns:p14="http://schemas.microsoft.com/office/powerpoint/2010/main" val="34517399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000"/>
    </mc:Choice>
    <mc:Fallback xmlns="">
      <p:transition spd="slow" advClick="0"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3500"/>
                            </p:stCondLst>
                            <p:childTnLst>
                              <p:par>
                                <p:cTn id="1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0"/>
                            </p:stCondLst>
                            <p:childTnLst>
                              <p:par>
                                <p:cTn id="22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1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1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6500"/>
                            </p:stCondLst>
                            <p:childTnLst>
                              <p:par>
                                <p:cTn id="29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1" dur="1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1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5" dur="1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>
            <a:extLst>
              <a:ext uri="{FF2B5EF4-FFF2-40B4-BE49-F238E27FC236}">
                <a16:creationId xmlns:a16="http://schemas.microsoft.com/office/drawing/2014/main" id="{0B43D3EF-2B24-4CBC-AD80-9071B24FE02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5400000">
            <a:off x="2833204" y="981903"/>
            <a:ext cx="6525592" cy="4894194"/>
          </a:xfrm>
          <a:prstGeom prst="rect">
            <a:avLst/>
          </a:prstGeom>
        </p:spPr>
      </p:pic>
      <p:sp>
        <p:nvSpPr>
          <p:cNvPr id="2" name="Obdélník 1">
            <a:extLst>
              <a:ext uri="{FF2B5EF4-FFF2-40B4-BE49-F238E27FC236}">
                <a16:creationId xmlns:a16="http://schemas.microsoft.com/office/drawing/2014/main" id="{927F7503-894D-42E5-8FB6-BAE059841EEE}"/>
              </a:ext>
            </a:extLst>
          </p:cNvPr>
          <p:cNvSpPr/>
          <p:nvPr/>
        </p:nvSpPr>
        <p:spPr>
          <a:xfrm>
            <a:off x="8763001" y="3622655"/>
            <a:ext cx="3108960" cy="1015663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cs-CZ" sz="6000" b="1" dirty="0">
                <a:ln/>
                <a:solidFill>
                  <a:schemeClr val="accent3"/>
                </a:solidFill>
                <a:latin typeface="Arial Rounded MT Bold" panose="020F0704030504030204" pitchFamily="34" charset="0"/>
              </a:rPr>
              <a:t>mlska</a:t>
            </a:r>
            <a:endParaRPr lang="cs-CZ" sz="6000" b="1" cap="none" spc="0" dirty="0">
              <a:ln/>
              <a:solidFill>
                <a:schemeClr val="accent3"/>
              </a:solidFill>
              <a:effectLst/>
              <a:latin typeface="Arial Rounded MT Bold" panose="020F0704030504030204" pitchFamily="34" charset="0"/>
            </a:endParaRPr>
          </a:p>
        </p:txBody>
      </p:sp>
      <p:sp>
        <p:nvSpPr>
          <p:cNvPr id="4" name="Obdélník 3">
            <a:extLst>
              <a:ext uri="{FF2B5EF4-FFF2-40B4-BE49-F238E27FC236}">
                <a16:creationId xmlns:a16="http://schemas.microsoft.com/office/drawing/2014/main" id="{E0D84D69-7E77-42F8-9EFB-AB772EDD89F0}"/>
              </a:ext>
            </a:extLst>
          </p:cNvPr>
          <p:cNvSpPr/>
          <p:nvPr/>
        </p:nvSpPr>
        <p:spPr>
          <a:xfrm>
            <a:off x="899160" y="1885295"/>
            <a:ext cx="2243827" cy="1015663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cs-CZ" sz="6000" b="1" cap="none" spc="0" dirty="0">
                <a:ln/>
                <a:solidFill>
                  <a:schemeClr val="accent3"/>
                </a:solidFill>
                <a:effectLst/>
                <a:latin typeface="Arial Rounded MT Bold" panose="020F0704030504030204" pitchFamily="34" charset="0"/>
              </a:rPr>
              <a:t>Naše</a:t>
            </a:r>
          </a:p>
        </p:txBody>
      </p:sp>
    </p:spTree>
    <p:extLst>
      <p:ext uri="{BB962C8B-B14F-4D97-AF65-F5344CB8AC3E}">
        <p14:creationId xmlns:p14="http://schemas.microsoft.com/office/powerpoint/2010/main" val="12453594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000"/>
    </mc:Choice>
    <mc:Fallback xmlns="">
      <p:transition spd="slow" advClick="0"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3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3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3000"/>
                            </p:stCondLst>
                            <p:childTnLst>
                              <p:par>
                                <p:cTn id="11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7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A402AFC4-3E32-4C11-9322-7E67A32AE19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br>
              <a:rPr lang="cs-CZ" sz="7200" i="1" dirty="0">
                <a:solidFill>
                  <a:schemeClr val="accent4">
                    <a:lumMod val="75000"/>
                  </a:schemeClr>
                </a:solidFill>
                <a:latin typeface="Castellar" panose="020A0402060406010301" pitchFamily="18" charset="0"/>
              </a:rPr>
            </a:br>
            <a:br>
              <a:rPr lang="cs-CZ" sz="7200" i="1" dirty="0">
                <a:solidFill>
                  <a:schemeClr val="accent4">
                    <a:lumMod val="75000"/>
                  </a:schemeClr>
                </a:solidFill>
                <a:latin typeface="Castellar" panose="020A0402060406010301" pitchFamily="18" charset="0"/>
              </a:rPr>
            </a:br>
            <a:r>
              <a:rPr lang="cs-CZ" sz="8000" b="1" i="1" dirty="0">
                <a:solidFill>
                  <a:schemeClr val="accent4">
                    <a:lumMod val="75000"/>
                  </a:schemeClr>
                </a:solidFill>
                <a:latin typeface="Algerian" panose="04020705040A02060702" pitchFamily="82" charset="0"/>
              </a:rPr>
              <a:t>Název </a:t>
            </a:r>
            <a:r>
              <a:rPr lang="cs-CZ" sz="8000" b="1" i="1" dirty="0" err="1">
                <a:solidFill>
                  <a:schemeClr val="accent4">
                    <a:lumMod val="75000"/>
                  </a:schemeClr>
                </a:solidFill>
                <a:latin typeface="Algerian" panose="04020705040A02060702" pitchFamily="82" charset="0"/>
              </a:rPr>
              <a:t>svaČinky</a:t>
            </a:r>
            <a:r>
              <a:rPr lang="cs-CZ" sz="8000" b="1" i="1" dirty="0">
                <a:solidFill>
                  <a:schemeClr val="accent4">
                    <a:lumMod val="75000"/>
                  </a:schemeClr>
                </a:solidFill>
                <a:latin typeface="Algerian" panose="04020705040A02060702" pitchFamily="82" charset="0"/>
              </a:rPr>
              <a:t>:</a:t>
            </a:r>
            <a:br>
              <a:rPr lang="cs-CZ" sz="8000" b="1" dirty="0">
                <a:solidFill>
                  <a:schemeClr val="accent4">
                    <a:lumMod val="75000"/>
                  </a:schemeClr>
                </a:solidFill>
                <a:latin typeface="Algerian" panose="04020705040A02060702" pitchFamily="82" charset="0"/>
              </a:rPr>
            </a:br>
            <a:br>
              <a:rPr lang="cs-CZ" sz="8000" b="1" dirty="0">
                <a:solidFill>
                  <a:schemeClr val="accent4">
                    <a:lumMod val="75000"/>
                  </a:schemeClr>
                </a:solidFill>
                <a:latin typeface="Algerian" panose="04020705040A02060702" pitchFamily="82" charset="0"/>
              </a:rPr>
            </a:br>
            <a:endParaRPr lang="cs-CZ" sz="8000" b="1" dirty="0">
              <a:solidFill>
                <a:schemeClr val="accent4">
                  <a:lumMod val="75000"/>
                </a:schemeClr>
              </a:solidFill>
              <a:latin typeface="Algerian" panose="04020705040A02060702" pitchFamily="82" charset="0"/>
            </a:endParaRP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4293F9A7-B161-4CA8-A8CB-D08CAEC11862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94267" y="2818614"/>
            <a:ext cx="12245419" cy="2972585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cs-CZ" sz="6000" b="1" i="1" dirty="0">
                <a:solidFill>
                  <a:srgbClr val="33CC33"/>
                </a:solidFill>
                <a:latin typeface="Copperplate Gothic Bold" panose="020E0705020206020404" pitchFamily="34" charset="0"/>
              </a:rPr>
              <a:t>  Fit </a:t>
            </a:r>
            <a:r>
              <a:rPr lang="cs-CZ" sz="6000" b="1" i="1" dirty="0" err="1">
                <a:solidFill>
                  <a:srgbClr val="33CC33"/>
                </a:solidFill>
                <a:latin typeface="Copperplate Gothic Bold" panose="020E0705020206020404" pitchFamily="34" charset="0"/>
              </a:rPr>
              <a:t>halďácké</a:t>
            </a:r>
            <a:r>
              <a:rPr lang="cs-CZ" sz="6000" b="1" i="1" dirty="0">
                <a:solidFill>
                  <a:srgbClr val="33CC33"/>
                </a:solidFill>
                <a:latin typeface="Copperplate Gothic Bold" panose="020E0705020206020404" pitchFamily="34" charset="0"/>
              </a:rPr>
              <a:t> sloupky</a:t>
            </a:r>
          </a:p>
          <a:p>
            <a:pPr marL="0" indent="0">
              <a:buNone/>
            </a:pPr>
            <a:r>
              <a:rPr lang="cs-CZ" sz="6000" b="1" i="1" dirty="0">
                <a:solidFill>
                  <a:srgbClr val="33CC33"/>
                </a:solidFill>
                <a:latin typeface="Copperplate Gothic Bold" panose="020E0705020206020404" pitchFamily="34" charset="0"/>
              </a:rPr>
              <a:t> s duhovou limonádou</a:t>
            </a:r>
            <a:endParaRPr lang="cs-CZ" sz="6000" dirty="0">
              <a:solidFill>
                <a:srgbClr val="33CC33"/>
              </a:solidFill>
              <a:latin typeface="Copperplate Gothic Bold" panose="020E07050202060204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703052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000"/>
    </mc:Choice>
    <mc:Fallback xmlns="">
      <p:transition spd="slow" advClick="0"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1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5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délník 1">
            <a:extLst>
              <a:ext uri="{FF2B5EF4-FFF2-40B4-BE49-F238E27FC236}">
                <a16:creationId xmlns:a16="http://schemas.microsoft.com/office/drawing/2014/main" id="{F21C7C27-9A7F-4188-90EE-81C5BD0BB3F3}"/>
              </a:ext>
            </a:extLst>
          </p:cNvPr>
          <p:cNvSpPr/>
          <p:nvPr/>
        </p:nvSpPr>
        <p:spPr>
          <a:xfrm>
            <a:off x="3759334" y="709424"/>
            <a:ext cx="4673331" cy="175432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cs-CZ" sz="5400" dirty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Příprava nápoje</a:t>
            </a:r>
          </a:p>
          <a:p>
            <a:pPr algn="ctr"/>
            <a:r>
              <a:rPr lang="cs-CZ" sz="5400" dirty="0">
                <a:ln w="0"/>
                <a:solidFill>
                  <a:srgbClr val="FF9900"/>
                </a:solidFill>
                <a:effectLst>
                  <a:reflection blurRad="6350" stA="53000" endA="300" endPos="35500" dir="5400000" sy="-90000" algn="bl" rotWithShape="0"/>
                </a:effectLst>
              </a:rPr>
              <a:t>c</a:t>
            </a:r>
            <a:r>
              <a:rPr lang="cs-CZ" sz="5400" b="0" cap="none" spc="0" dirty="0">
                <a:ln w="0"/>
                <a:solidFill>
                  <a:srgbClr val="FF9900"/>
                </a:solidFill>
                <a:effectLst>
                  <a:reflection blurRad="6350" stA="53000" endA="300" endPos="35500" dir="5400000" sy="-90000" algn="bl" rotWithShape="0"/>
                </a:effectLst>
              </a:rPr>
              <a:t>ukrová krusta</a:t>
            </a:r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7432B31A-2919-4B58-AA32-8367C44627F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5400000">
            <a:off x="-332818" y="920700"/>
            <a:ext cx="4114800" cy="3086100"/>
          </a:xfrm>
          <a:prstGeom prst="rect">
            <a:avLst/>
          </a:prstGeom>
        </p:spPr>
      </p:pic>
      <p:pic>
        <p:nvPicPr>
          <p:cNvPr id="6" name="Obrázek 5">
            <a:extLst>
              <a:ext uri="{FF2B5EF4-FFF2-40B4-BE49-F238E27FC236}">
                <a16:creationId xmlns:a16="http://schemas.microsoft.com/office/drawing/2014/main" id="{96AA2564-309A-44E7-B31A-807C3417430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5400000">
            <a:off x="2733035" y="3149839"/>
            <a:ext cx="3981509" cy="2986132"/>
          </a:xfrm>
          <a:prstGeom prst="rect">
            <a:avLst/>
          </a:prstGeom>
        </p:spPr>
      </p:pic>
      <p:pic>
        <p:nvPicPr>
          <p:cNvPr id="10" name="Obrázek 9">
            <a:extLst>
              <a:ext uri="{FF2B5EF4-FFF2-40B4-BE49-F238E27FC236}">
                <a16:creationId xmlns:a16="http://schemas.microsoft.com/office/drawing/2014/main" id="{621C0DCE-7D84-459E-8507-8AB6EEEDCB0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5400000">
            <a:off x="8196946" y="829383"/>
            <a:ext cx="4358311" cy="3268733"/>
          </a:xfrm>
          <a:prstGeom prst="rect">
            <a:avLst/>
          </a:prstGeom>
        </p:spPr>
      </p:pic>
      <p:pic>
        <p:nvPicPr>
          <p:cNvPr id="8" name="Obrázek 7">
            <a:extLst>
              <a:ext uri="{FF2B5EF4-FFF2-40B4-BE49-F238E27FC236}">
                <a16:creationId xmlns:a16="http://schemas.microsoft.com/office/drawing/2014/main" id="{03D2A4FA-52D4-4BBD-B94F-DC1D33E73DE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5400000">
            <a:off x="6114741" y="3473174"/>
            <a:ext cx="3791419" cy="2843565"/>
          </a:xfrm>
          <a:prstGeom prst="rect">
            <a:avLst/>
          </a:prstGeom>
        </p:spPr>
      </p:pic>
      <p:pic>
        <p:nvPicPr>
          <p:cNvPr id="3" name="Colu pijeme colu">
            <a:hlinkClick r:id="" action="ppaction://media"/>
            <a:extLst>
              <a:ext uri="{FF2B5EF4-FFF2-40B4-BE49-F238E27FC236}">
                <a16:creationId xmlns:a16="http://schemas.microsoft.com/office/drawing/2014/main" id="{D0EAD40A-6DCA-4AC6-B92B-5ED32D7C414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5892800" y="32258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71151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000"/>
    </mc:Choice>
    <mc:Fallback xmlns="">
      <p:transition spd="slow" advClick="0"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3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3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3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3000"/>
                            </p:stCondLst>
                            <p:childTnLst>
                              <p:par>
                                <p:cTn id="14" presetID="17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0"/>
                            </p:stCondLst>
                            <p:childTnLst>
                              <p:par>
                                <p:cTn id="19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7000"/>
                            </p:stCondLst>
                            <p:childTnLst>
                              <p:par>
                                <p:cTn id="2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9000"/>
                            </p:stCondLst>
                            <p:childTnLst>
                              <p:par>
                                <p:cTn id="29" presetID="1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31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32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>
            <a:extLst>
              <a:ext uri="{FF2B5EF4-FFF2-40B4-BE49-F238E27FC236}">
                <a16:creationId xmlns:a16="http://schemas.microsoft.com/office/drawing/2014/main" id="{93924FD3-C523-42C9-88A8-E90FFF1086F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5400000">
            <a:off x="-231502" y="1161257"/>
            <a:ext cx="4532243" cy="3399182"/>
          </a:xfrm>
          <a:prstGeom prst="rect">
            <a:avLst/>
          </a:prstGeom>
        </p:spPr>
      </p:pic>
      <p:pic>
        <p:nvPicPr>
          <p:cNvPr id="7" name="Obrázek 6">
            <a:extLst>
              <a:ext uri="{FF2B5EF4-FFF2-40B4-BE49-F238E27FC236}">
                <a16:creationId xmlns:a16="http://schemas.microsoft.com/office/drawing/2014/main" id="{FFECE641-777D-4C96-9402-295573071C4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400000">
            <a:off x="3324222" y="1125607"/>
            <a:ext cx="3279912" cy="2459934"/>
          </a:xfrm>
          <a:prstGeom prst="rect">
            <a:avLst/>
          </a:prstGeom>
        </p:spPr>
      </p:pic>
      <p:pic>
        <p:nvPicPr>
          <p:cNvPr id="5" name="Obrázek 4">
            <a:extLst>
              <a:ext uri="{FF2B5EF4-FFF2-40B4-BE49-F238E27FC236}">
                <a16:creationId xmlns:a16="http://schemas.microsoft.com/office/drawing/2014/main" id="{855C6DDE-4E8F-4F0A-8978-FB831F5917F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5400000">
            <a:off x="1427091" y="4075045"/>
            <a:ext cx="2941983" cy="2206487"/>
          </a:xfrm>
          <a:prstGeom prst="rect">
            <a:avLst/>
          </a:prstGeom>
        </p:spPr>
      </p:pic>
      <p:pic>
        <p:nvPicPr>
          <p:cNvPr id="9" name="Obrázek 8">
            <a:extLst>
              <a:ext uri="{FF2B5EF4-FFF2-40B4-BE49-F238E27FC236}">
                <a16:creationId xmlns:a16="http://schemas.microsoft.com/office/drawing/2014/main" id="{4741266E-0916-4419-A587-489B5CFD263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5400000">
            <a:off x="4225922" y="3808481"/>
            <a:ext cx="3451089" cy="2588317"/>
          </a:xfrm>
          <a:prstGeom prst="rect">
            <a:avLst/>
          </a:prstGeom>
        </p:spPr>
      </p:pic>
      <p:pic>
        <p:nvPicPr>
          <p:cNvPr id="11" name="Obrázek 10">
            <a:extLst>
              <a:ext uri="{FF2B5EF4-FFF2-40B4-BE49-F238E27FC236}">
                <a16:creationId xmlns:a16="http://schemas.microsoft.com/office/drawing/2014/main" id="{454D045C-CDB8-4E50-BFD7-3E8E778C9A3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5400000">
            <a:off x="6019793" y="718103"/>
            <a:ext cx="3279912" cy="2459934"/>
          </a:xfrm>
          <a:prstGeom prst="rect">
            <a:avLst/>
          </a:prstGeom>
        </p:spPr>
      </p:pic>
      <p:pic>
        <p:nvPicPr>
          <p:cNvPr id="13" name="Obrázek 12">
            <a:extLst>
              <a:ext uri="{FF2B5EF4-FFF2-40B4-BE49-F238E27FC236}">
                <a16:creationId xmlns:a16="http://schemas.microsoft.com/office/drawing/2014/main" id="{A02AA20D-E1FA-46CB-8025-756CC2D0D14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5400000">
            <a:off x="8812270" y="660951"/>
            <a:ext cx="3617844" cy="2713383"/>
          </a:xfrm>
          <a:prstGeom prst="rect">
            <a:avLst/>
          </a:prstGeom>
        </p:spPr>
      </p:pic>
      <p:pic>
        <p:nvPicPr>
          <p:cNvPr id="15" name="Obrázek 14">
            <a:extLst>
              <a:ext uri="{FF2B5EF4-FFF2-40B4-BE49-F238E27FC236}">
                <a16:creationId xmlns:a16="http://schemas.microsoft.com/office/drawing/2014/main" id="{D5F20CBB-D11F-414A-97E5-EB480A22BD7F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rot="5400000">
            <a:off x="8479727" y="3787084"/>
            <a:ext cx="3279912" cy="2459934"/>
          </a:xfrm>
          <a:prstGeom prst="rect">
            <a:avLst/>
          </a:prstGeom>
        </p:spPr>
      </p:pic>
      <p:sp>
        <p:nvSpPr>
          <p:cNvPr id="16" name="Obdélník 15">
            <a:extLst>
              <a:ext uri="{FF2B5EF4-FFF2-40B4-BE49-F238E27FC236}">
                <a16:creationId xmlns:a16="http://schemas.microsoft.com/office/drawing/2014/main" id="{3D6A4BC7-6646-4737-8CF7-347D894CCFC3}"/>
              </a:ext>
            </a:extLst>
          </p:cNvPr>
          <p:cNvSpPr/>
          <p:nvPr/>
        </p:nvSpPr>
        <p:spPr>
          <a:xfrm>
            <a:off x="-2080918" y="364078"/>
            <a:ext cx="14272918" cy="6924973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cs-CZ" sz="5000" b="1" cap="none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30A0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Algerian" panose="04020705040A02060702" pitchFamily="82" charset="0"/>
              </a:rPr>
              <a:t>V</a:t>
            </a:r>
          </a:p>
          <a:p>
            <a:pPr algn="ctr"/>
            <a:r>
              <a:rPr lang="cs-CZ" sz="5000" b="1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30A0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Algerian" panose="04020705040A02060702" pitchFamily="82" charset="0"/>
              </a:rPr>
              <a:t>       </a:t>
            </a:r>
            <a:r>
              <a:rPr lang="cs-CZ" sz="5000" b="1" cap="none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30A0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Algerian" panose="04020705040A02060702" pitchFamily="82" charset="0"/>
              </a:rPr>
              <a:t>r</a:t>
            </a:r>
          </a:p>
          <a:p>
            <a:pPr algn="ctr"/>
            <a:r>
              <a:rPr lang="cs-CZ" sz="5000" b="1" cap="none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30A0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Algerian" panose="04020705040A02060702" pitchFamily="82" charset="0"/>
              </a:rPr>
              <a:t>              S</a:t>
            </a:r>
          </a:p>
          <a:p>
            <a:pPr algn="ctr"/>
            <a:r>
              <a:rPr lang="cs-CZ" sz="5000" b="1" cap="none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30A0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Algerian" panose="04020705040A02060702" pitchFamily="82" charset="0"/>
              </a:rPr>
              <a:t>                     T</a:t>
            </a:r>
          </a:p>
          <a:p>
            <a:pPr algn="ctr"/>
            <a:r>
              <a:rPr lang="cs-CZ" sz="5000" b="1" cap="none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30A0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Algerian" panose="04020705040A02060702" pitchFamily="82" charset="0"/>
              </a:rPr>
              <a:t>                           V</a:t>
            </a:r>
          </a:p>
          <a:p>
            <a:pPr algn="ctr"/>
            <a:r>
              <a:rPr lang="cs-CZ" sz="5000" b="1" cap="none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30A0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Algerian" panose="04020705040A02060702" pitchFamily="82" charset="0"/>
              </a:rPr>
              <a:t>                                  í</a:t>
            </a:r>
          </a:p>
          <a:p>
            <a:pPr algn="ctr"/>
            <a:r>
              <a:rPr lang="cs-CZ" sz="5000" b="1" cap="none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30A0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Algerian" panose="04020705040A02060702" pitchFamily="82" charset="0"/>
              </a:rPr>
              <a:t>                                         m</a:t>
            </a:r>
          </a:p>
          <a:p>
            <a:pPr algn="ctr"/>
            <a:r>
              <a:rPr lang="cs-CZ" sz="5000" b="1" cap="none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30A0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Algerian" panose="04020705040A02060702" pitchFamily="82" charset="0"/>
              </a:rPr>
              <a:t>                                                e</a:t>
            </a:r>
          </a:p>
          <a:p>
            <a:pPr algn="ctr"/>
            <a:endParaRPr lang="cs-CZ" sz="4400" b="1" cap="none" spc="50" dirty="0">
              <a:ln w="9525" cmpd="sng">
                <a:solidFill>
                  <a:schemeClr val="accent1"/>
                </a:solidFill>
                <a:prstDash val="solid"/>
              </a:ln>
              <a:solidFill>
                <a:srgbClr val="70AD47">
                  <a:tint val="1000"/>
                </a:srgbClr>
              </a:solidFill>
              <a:effectLst>
                <a:glow rad="38100">
                  <a:schemeClr val="accent1">
                    <a:alpha val="40000"/>
                  </a:schemeClr>
                </a:glow>
              </a:effectLst>
              <a:latin typeface="Algerian" panose="04020705040A02060702" pitchFamily="8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658801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000"/>
    </mc:Choice>
    <mc:Fallback xmlns="">
      <p:transition spd="slow" advClick="0"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4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4000"/>
                            </p:stCondLst>
                            <p:childTnLst>
                              <p:par>
                                <p:cTn id="15" presetID="18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6000"/>
                            </p:stCondLst>
                            <p:childTnLst>
                              <p:par>
                                <p:cTn id="19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8000"/>
                            </p:stCondLst>
                            <p:childTnLst>
                              <p:par>
                                <p:cTn id="23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0000"/>
                            </p:stCondLst>
                            <p:childTnLst>
                              <p:par>
                                <p:cTn id="28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12000"/>
                            </p:stCondLst>
                            <p:childTnLst>
                              <p:par>
                                <p:cTn id="34" presetID="3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14000"/>
                            </p:stCondLst>
                            <p:childTnLst>
                              <p:par>
                                <p:cTn id="41" presetID="3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600" decel="100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600" decel="100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600" decel="100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600" decel="100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400" accel="1000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400" accel="1000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>
            <a:extLst>
              <a:ext uri="{FF2B5EF4-FFF2-40B4-BE49-F238E27FC236}">
                <a16:creationId xmlns:a16="http://schemas.microsoft.com/office/drawing/2014/main" id="{94624141-E31E-431A-A573-427D2FACD98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5400000">
            <a:off x="-1657" y="872157"/>
            <a:ext cx="3796748" cy="2847561"/>
          </a:xfrm>
          <a:prstGeom prst="rect">
            <a:avLst/>
          </a:prstGeom>
        </p:spPr>
      </p:pic>
      <p:pic>
        <p:nvPicPr>
          <p:cNvPr id="5" name="Obrázek 4">
            <a:extLst>
              <a:ext uri="{FF2B5EF4-FFF2-40B4-BE49-F238E27FC236}">
                <a16:creationId xmlns:a16="http://schemas.microsoft.com/office/drawing/2014/main" id="{918A94F0-6900-4EBA-B8DB-033DF4DE435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400000">
            <a:off x="2455797" y="2109580"/>
            <a:ext cx="4790661" cy="3592996"/>
          </a:xfrm>
          <a:prstGeom prst="rect">
            <a:avLst/>
          </a:prstGeom>
        </p:spPr>
      </p:pic>
      <p:pic>
        <p:nvPicPr>
          <p:cNvPr id="7" name="Obrázek 6">
            <a:extLst>
              <a:ext uri="{FF2B5EF4-FFF2-40B4-BE49-F238E27FC236}">
                <a16:creationId xmlns:a16="http://schemas.microsoft.com/office/drawing/2014/main" id="{9265A658-426A-47ED-BA5F-009266F34B1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5400000">
            <a:off x="5748842" y="727311"/>
            <a:ext cx="4322421" cy="3241816"/>
          </a:xfrm>
          <a:prstGeom prst="rect">
            <a:avLst/>
          </a:prstGeom>
        </p:spPr>
      </p:pic>
      <p:pic>
        <p:nvPicPr>
          <p:cNvPr id="9" name="Obrázek 8">
            <a:extLst>
              <a:ext uri="{FF2B5EF4-FFF2-40B4-BE49-F238E27FC236}">
                <a16:creationId xmlns:a16="http://schemas.microsoft.com/office/drawing/2014/main" id="{EDA3315D-D33D-4029-8613-A8A47A1D2AD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5400000">
            <a:off x="8178247" y="2824646"/>
            <a:ext cx="4353339" cy="3265004"/>
          </a:xfrm>
          <a:prstGeom prst="rect">
            <a:avLst/>
          </a:prstGeom>
        </p:spPr>
      </p:pic>
      <p:sp>
        <p:nvSpPr>
          <p:cNvPr id="10" name="Obdélník 9">
            <a:extLst>
              <a:ext uri="{FF2B5EF4-FFF2-40B4-BE49-F238E27FC236}">
                <a16:creationId xmlns:a16="http://schemas.microsoft.com/office/drawing/2014/main" id="{293CC085-9C3C-4022-B8A2-B13AEE64E053}"/>
              </a:ext>
            </a:extLst>
          </p:cNvPr>
          <p:cNvSpPr/>
          <p:nvPr/>
        </p:nvSpPr>
        <p:spPr>
          <a:xfrm rot="1023142">
            <a:off x="3835017" y="3133709"/>
            <a:ext cx="5555623" cy="132343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cs-CZ" sz="8000" b="1" cap="none" spc="0" dirty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pattFill prst="dkUpDiag">
                  <a:fgClr>
                    <a:schemeClr val="tx2"/>
                  </a:fgClr>
                  <a:bgClr>
                    <a:schemeClr val="tx2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  <a:latin typeface="Arial Rounded MT Bold" panose="020F0704030504030204" pitchFamily="34" charset="0"/>
              </a:rPr>
              <a:t>Finišujeme</a:t>
            </a:r>
          </a:p>
        </p:txBody>
      </p:sp>
    </p:spTree>
    <p:extLst>
      <p:ext uri="{BB962C8B-B14F-4D97-AF65-F5344CB8AC3E}">
        <p14:creationId xmlns:p14="http://schemas.microsoft.com/office/powerpoint/2010/main" val="18238140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000"/>
    </mc:Choice>
    <mc:Fallback xmlns="">
      <p:transition spd="slow" advClick="0"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000"/>
                            </p:stCondLst>
                            <p:childTnLst>
                              <p:par>
                                <p:cTn id="12" presetID="17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4000"/>
                            </p:stCondLst>
                            <p:childTnLst>
                              <p:par>
                                <p:cTn id="17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6000"/>
                            </p:stCondLst>
                            <p:childTnLst>
                              <p:par>
                                <p:cTn id="23" presetID="4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8000"/>
                            </p:stCondLst>
                            <p:childTnLst>
                              <p:par>
                                <p:cTn id="29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>
            <a:extLst>
              <a:ext uri="{FF2B5EF4-FFF2-40B4-BE49-F238E27FC236}">
                <a16:creationId xmlns:a16="http://schemas.microsoft.com/office/drawing/2014/main" id="{CD3F5EE0-4274-4D83-965B-37893F432ED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34110" y="252343"/>
            <a:ext cx="4764985" cy="6353313"/>
          </a:xfrm>
          <a:prstGeom prst="rect">
            <a:avLst/>
          </a:prstGeom>
        </p:spPr>
      </p:pic>
      <p:sp>
        <p:nvSpPr>
          <p:cNvPr id="4" name="Obdélník 3">
            <a:extLst>
              <a:ext uri="{FF2B5EF4-FFF2-40B4-BE49-F238E27FC236}">
                <a16:creationId xmlns:a16="http://schemas.microsoft.com/office/drawing/2014/main" id="{70A087CC-60B8-4673-8205-D754C4640822}"/>
              </a:ext>
            </a:extLst>
          </p:cNvPr>
          <p:cNvSpPr/>
          <p:nvPr/>
        </p:nvSpPr>
        <p:spPr>
          <a:xfrm>
            <a:off x="9024" y="2102630"/>
            <a:ext cx="3825086" cy="120032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cs-CZ" sz="7200" b="1" cap="none" spc="0" dirty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effectLst/>
              </a:rPr>
              <a:t>Americká</a:t>
            </a:r>
          </a:p>
        </p:txBody>
      </p:sp>
      <p:sp>
        <p:nvSpPr>
          <p:cNvPr id="5" name="Obdélník 4">
            <a:extLst>
              <a:ext uri="{FF2B5EF4-FFF2-40B4-BE49-F238E27FC236}">
                <a16:creationId xmlns:a16="http://schemas.microsoft.com/office/drawing/2014/main" id="{08165C94-E85B-459A-97B9-A81F43DE35F0}"/>
              </a:ext>
            </a:extLst>
          </p:cNvPr>
          <p:cNvSpPr/>
          <p:nvPr/>
        </p:nvSpPr>
        <p:spPr>
          <a:xfrm>
            <a:off x="8508307" y="3653135"/>
            <a:ext cx="3842719" cy="120032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cs-CZ" sz="7200" b="1" cap="none" spc="0" dirty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effectLst/>
              </a:rPr>
              <a:t>limonáda</a:t>
            </a:r>
          </a:p>
        </p:txBody>
      </p:sp>
    </p:spTree>
    <p:extLst>
      <p:ext uri="{BB962C8B-B14F-4D97-AF65-F5344CB8AC3E}">
        <p14:creationId xmlns:p14="http://schemas.microsoft.com/office/powerpoint/2010/main" val="4722415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000"/>
    </mc:Choice>
    <mc:Fallback xmlns="">
      <p:transition spd="slow" advClick="0"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4000"/>
                            </p:stCondLst>
                            <p:childTnLst>
                              <p:par>
                                <p:cTn id="13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2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ek 4">
            <a:extLst>
              <a:ext uri="{FF2B5EF4-FFF2-40B4-BE49-F238E27FC236}">
                <a16:creationId xmlns:a16="http://schemas.microsoft.com/office/drawing/2014/main" id="{FB36E1AB-1579-46AD-9237-7BE95F51AA1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51634" y="152952"/>
            <a:ext cx="4914072" cy="6552096"/>
          </a:xfrm>
          <a:prstGeom prst="rect">
            <a:avLst/>
          </a:prstGeom>
        </p:spPr>
      </p:pic>
      <p:sp>
        <p:nvSpPr>
          <p:cNvPr id="6" name="Obdélník 5">
            <a:extLst>
              <a:ext uri="{FF2B5EF4-FFF2-40B4-BE49-F238E27FC236}">
                <a16:creationId xmlns:a16="http://schemas.microsoft.com/office/drawing/2014/main" id="{11D76A4A-78E6-4EC1-96E7-B808B9B5BBB2}"/>
              </a:ext>
            </a:extLst>
          </p:cNvPr>
          <p:cNvSpPr/>
          <p:nvPr/>
        </p:nvSpPr>
        <p:spPr>
          <a:xfrm>
            <a:off x="553385" y="1486405"/>
            <a:ext cx="11999737" cy="424731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cs-CZ" sz="5400" b="1" cap="none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Zdravá </a:t>
            </a:r>
          </a:p>
          <a:p>
            <a:endParaRPr lang="cs-CZ" sz="5400" b="1" cap="none" spc="50" dirty="0">
              <a:ln w="9525" cmpd="sng">
                <a:solidFill>
                  <a:schemeClr val="accent1"/>
                </a:solidFill>
                <a:prstDash val="solid"/>
              </a:ln>
              <a:solidFill>
                <a:srgbClr val="70AD47">
                  <a:tint val="1000"/>
                </a:srgbClr>
              </a:solidFill>
              <a:effectLst>
                <a:glow rad="38100">
                  <a:schemeClr val="accent1">
                    <a:alpha val="40000"/>
                  </a:schemeClr>
                </a:glow>
              </a:effectLst>
            </a:endParaRPr>
          </a:p>
          <a:p>
            <a:r>
              <a:rPr lang="cs-CZ" sz="5400" b="1" cap="none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svačinka	</a:t>
            </a:r>
          </a:p>
          <a:p>
            <a:r>
              <a:rPr lang="cs-CZ" sz="5400" b="1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						</a:t>
            </a:r>
            <a:r>
              <a:rPr lang="cs-CZ" sz="5400" b="1" cap="none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														pro 																					 sportovce</a:t>
            </a:r>
          </a:p>
        </p:txBody>
      </p:sp>
    </p:spTree>
    <p:extLst>
      <p:ext uri="{BB962C8B-B14F-4D97-AF65-F5344CB8AC3E}">
        <p14:creationId xmlns:p14="http://schemas.microsoft.com/office/powerpoint/2010/main" val="22648919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000"/>
    </mc:Choice>
    <mc:Fallback xmlns="">
      <p:transition spd="slow" advClick="0"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>
            <a:extLst>
              <a:ext uri="{FF2B5EF4-FFF2-40B4-BE49-F238E27FC236}">
                <a16:creationId xmlns:a16="http://schemas.microsoft.com/office/drawing/2014/main" id="{39A6C7A7-DC7A-483F-BAF9-70904CBEF62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4501" r="8306" b="12319"/>
          <a:stretch/>
        </p:blipFill>
        <p:spPr>
          <a:xfrm>
            <a:off x="366995" y="1782808"/>
            <a:ext cx="3840647" cy="3528392"/>
          </a:xfrm>
          <a:prstGeom prst="rect">
            <a:avLst/>
          </a:prstGeom>
        </p:spPr>
      </p:pic>
      <p:pic>
        <p:nvPicPr>
          <p:cNvPr id="5" name="Obrázek 4">
            <a:extLst>
              <a:ext uri="{FF2B5EF4-FFF2-40B4-BE49-F238E27FC236}">
                <a16:creationId xmlns:a16="http://schemas.microsoft.com/office/drawing/2014/main" id="{5591D1B2-E886-4CD3-8328-B77E82B0DC2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7646" r="24574" b="12555"/>
          <a:stretch/>
        </p:blipFill>
        <p:spPr>
          <a:xfrm>
            <a:off x="9324483" y="265435"/>
            <a:ext cx="2500522" cy="5045765"/>
          </a:xfrm>
          <a:prstGeom prst="rect">
            <a:avLst/>
          </a:prstGeom>
        </p:spPr>
      </p:pic>
      <p:pic>
        <p:nvPicPr>
          <p:cNvPr id="7" name="Obrázek 6">
            <a:extLst>
              <a:ext uri="{FF2B5EF4-FFF2-40B4-BE49-F238E27FC236}">
                <a16:creationId xmlns:a16="http://schemas.microsoft.com/office/drawing/2014/main" id="{2E4BDB5A-661B-453F-BB13-B14DA1E7C2DD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7971" t="9678" r="7890" b="11868"/>
          <a:stretch/>
        </p:blipFill>
        <p:spPr>
          <a:xfrm rot="5400000">
            <a:off x="3567456" y="1761988"/>
            <a:ext cx="5770218" cy="40352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99105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000"/>
    </mc:Choice>
    <mc:Fallback xmlns="">
      <p:transition spd="slow" advClick="0"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00"/>
                            </p:stCondLst>
                            <p:childTnLst>
                              <p:par>
                                <p:cTn id="11" presetID="3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00" accel="1000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4000"/>
                            </p:stCondLst>
                            <p:childTnLst>
                              <p:par>
                                <p:cTn id="18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Obrázek 6">
            <a:extLst>
              <a:ext uri="{FF2B5EF4-FFF2-40B4-BE49-F238E27FC236}">
                <a16:creationId xmlns:a16="http://schemas.microsoft.com/office/drawing/2014/main" id="{ADD50DE6-3A08-4B4C-B4A6-AF3E84F3430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844755">
            <a:off x="7902003" y="885032"/>
            <a:ext cx="3825460" cy="2869095"/>
          </a:xfrm>
          <a:prstGeom prst="rect">
            <a:avLst/>
          </a:prstGeom>
        </p:spPr>
      </p:pic>
      <p:pic>
        <p:nvPicPr>
          <p:cNvPr id="3" name="Obrázek 2">
            <a:extLst>
              <a:ext uri="{FF2B5EF4-FFF2-40B4-BE49-F238E27FC236}">
                <a16:creationId xmlns:a16="http://schemas.microsoft.com/office/drawing/2014/main" id="{3453D59F-6EA2-4077-943E-2BC1588276F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400000">
            <a:off x="4278932" y="671029"/>
            <a:ext cx="3822149" cy="2866612"/>
          </a:xfrm>
          <a:prstGeom prst="rect">
            <a:avLst/>
          </a:prstGeom>
        </p:spPr>
      </p:pic>
      <p:pic>
        <p:nvPicPr>
          <p:cNvPr id="5" name="Obrázek 4">
            <a:extLst>
              <a:ext uri="{FF2B5EF4-FFF2-40B4-BE49-F238E27FC236}">
                <a16:creationId xmlns:a16="http://schemas.microsoft.com/office/drawing/2014/main" id="{418A00DD-A0D4-4F36-8C1C-53B7066B8BC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20003263">
            <a:off x="526588" y="698995"/>
            <a:ext cx="3793786" cy="2845339"/>
          </a:xfrm>
          <a:prstGeom prst="rect">
            <a:avLst/>
          </a:prstGeom>
        </p:spPr>
      </p:pic>
      <p:pic>
        <p:nvPicPr>
          <p:cNvPr id="9" name="Obrázek 8">
            <a:extLst>
              <a:ext uri="{FF2B5EF4-FFF2-40B4-BE49-F238E27FC236}">
                <a16:creationId xmlns:a16="http://schemas.microsoft.com/office/drawing/2014/main" id="{38D2F0A5-B552-4585-8B58-89051C0C435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008155" y="3737479"/>
            <a:ext cx="3995430" cy="2996573"/>
          </a:xfrm>
          <a:prstGeom prst="rect">
            <a:avLst/>
          </a:prstGeom>
        </p:spPr>
      </p:pic>
      <p:pic>
        <p:nvPicPr>
          <p:cNvPr id="11" name="Obrázek 10">
            <a:extLst>
              <a:ext uri="{FF2B5EF4-FFF2-40B4-BE49-F238E27FC236}">
                <a16:creationId xmlns:a16="http://schemas.microsoft.com/office/drawing/2014/main" id="{0F05AA24-0442-4301-A56F-16E4355F890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667096" y="3737479"/>
            <a:ext cx="3903015" cy="29272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23858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000"/>
    </mc:Choice>
    <mc:Fallback xmlns="">
      <p:transition spd="slow" advClick="0"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800" decel="100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200" accel="1000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4000"/>
                            </p:stCondLst>
                            <p:childTnLst>
                              <p:par>
                                <p:cTn id="24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>
            <a:extLst>
              <a:ext uri="{FF2B5EF4-FFF2-40B4-BE49-F238E27FC236}">
                <a16:creationId xmlns:a16="http://schemas.microsoft.com/office/drawing/2014/main" id="{6464692B-5EC4-4C50-9505-BF2765A455A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86652" y="191742"/>
            <a:ext cx="6018695" cy="4514021"/>
          </a:xfrm>
          <a:prstGeom prst="rect">
            <a:avLst/>
          </a:prstGeom>
        </p:spPr>
      </p:pic>
      <p:pic>
        <p:nvPicPr>
          <p:cNvPr id="5" name="Obrázek 4">
            <a:extLst>
              <a:ext uri="{FF2B5EF4-FFF2-40B4-BE49-F238E27FC236}">
                <a16:creationId xmlns:a16="http://schemas.microsoft.com/office/drawing/2014/main" id="{92BF0366-EEF1-4265-8D50-82AFD9542CE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11504" y="3322569"/>
            <a:ext cx="4458252" cy="3343689"/>
          </a:xfrm>
          <a:prstGeom prst="rect">
            <a:avLst/>
          </a:prstGeom>
        </p:spPr>
      </p:pic>
      <p:pic>
        <p:nvPicPr>
          <p:cNvPr id="7" name="Obrázek 6">
            <a:extLst>
              <a:ext uri="{FF2B5EF4-FFF2-40B4-BE49-F238E27FC236}">
                <a16:creationId xmlns:a16="http://schemas.microsoft.com/office/drawing/2014/main" id="{FBDFA98E-FC14-4033-BB47-304569A43AC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6105" y="3677478"/>
            <a:ext cx="4101548" cy="3076161"/>
          </a:xfrm>
          <a:prstGeom prst="rect">
            <a:avLst/>
          </a:prstGeom>
        </p:spPr>
      </p:pic>
      <p:pic>
        <p:nvPicPr>
          <p:cNvPr id="9" name="Obrázek 8">
            <a:extLst>
              <a:ext uri="{FF2B5EF4-FFF2-40B4-BE49-F238E27FC236}">
                <a16:creationId xmlns:a16="http://schemas.microsoft.com/office/drawing/2014/main" id="{7017682E-F148-44CF-BA40-0F4EBAE34A4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1024558"/>
            <a:ext cx="3205922" cy="2404442"/>
          </a:xfrm>
          <a:prstGeom prst="rect">
            <a:avLst/>
          </a:prstGeom>
        </p:spPr>
      </p:pic>
      <p:pic>
        <p:nvPicPr>
          <p:cNvPr id="11" name="Obrázek 10">
            <a:extLst>
              <a:ext uri="{FF2B5EF4-FFF2-40B4-BE49-F238E27FC236}">
                <a16:creationId xmlns:a16="http://schemas.microsoft.com/office/drawing/2014/main" id="{F763F46F-E095-4251-AAC1-8BF98AACC6B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629926" y="602163"/>
            <a:ext cx="3315252" cy="24864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57456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000"/>
    </mc:Choice>
    <mc:Fallback xmlns="">
      <p:transition spd="slow" advClick="0"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00"/>
                            </p:stCondLst>
                            <p:childTnLst>
                              <p:par>
                                <p:cTn id="11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4000"/>
                            </p:stCondLst>
                            <p:childTnLst>
                              <p:par>
                                <p:cTn id="17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2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0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6000"/>
                            </p:stCondLst>
                            <p:childTnLst>
                              <p:par>
                                <p:cTn id="22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4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8000"/>
                            </p:stCondLst>
                            <p:childTnLst>
                              <p:par>
                                <p:cTn id="26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8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odnadpis 2">
            <a:extLst>
              <a:ext uri="{FF2B5EF4-FFF2-40B4-BE49-F238E27FC236}">
                <a16:creationId xmlns:a16="http://schemas.microsoft.com/office/drawing/2014/main" id="{BC5EAB5F-82C2-4C4A-B6BA-1DF7808D4CF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0" y="1545996"/>
            <a:ext cx="11840065" cy="5778631"/>
          </a:xfrm>
        </p:spPr>
        <p:txBody>
          <a:bodyPr>
            <a:normAutofit/>
          </a:bodyPr>
          <a:lstStyle/>
          <a:p>
            <a:r>
              <a:rPr lang="cs-CZ" sz="3600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Tak to bylo naše vaření.</a:t>
            </a:r>
          </a:p>
          <a:p>
            <a:r>
              <a:rPr lang="cs-CZ" sz="3600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Docela se nám povedlo.</a:t>
            </a:r>
          </a:p>
          <a:p>
            <a:r>
              <a:rPr lang="cs-CZ" sz="3600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Snad nás porota vybere do finálového kola.</a:t>
            </a:r>
          </a:p>
          <a:p>
            <a:r>
              <a:rPr lang="cs-CZ" sz="3600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Budeme si držet palce!!!!!!</a:t>
            </a:r>
          </a:p>
        </p:txBody>
      </p:sp>
    </p:spTree>
    <p:extLst>
      <p:ext uri="{BB962C8B-B14F-4D97-AF65-F5344CB8AC3E}">
        <p14:creationId xmlns:p14="http://schemas.microsoft.com/office/powerpoint/2010/main" val="23874800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000"/>
    </mc:Choice>
    <mc:Fallback xmlns="">
      <p:transition spd="slow" advClick="0"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825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8250"/>
                            </p:stCondLst>
                            <p:childTnLst>
                              <p:par>
                                <p:cTn id="9" presetID="18" presetClass="entr" presetSubtype="1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1" dur="825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6500"/>
                            </p:stCondLst>
                            <p:childTnLst>
                              <p:par>
                                <p:cTn id="13" presetID="18" presetClass="entr" presetSubtype="1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5" dur="825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4750"/>
                            </p:stCondLst>
                            <p:childTnLst>
                              <p:par>
                                <p:cTn id="17" presetID="18" presetClass="entr" presetSubtype="1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9" dur="825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071F164-2C88-419C-BF6B-2C14E4E904C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51148" y="555877"/>
            <a:ext cx="11840852" cy="5785929"/>
          </a:xfrm>
        </p:spPr>
        <p:txBody>
          <a:bodyPr>
            <a:noAutofit/>
          </a:bodyPr>
          <a:lstStyle/>
          <a:p>
            <a:pPr algn="l"/>
            <a:br>
              <a:rPr lang="cs-CZ" sz="2000" dirty="0">
                <a:latin typeface="Arial Black" panose="020B0A04020102020204" pitchFamily="34" charset="0"/>
              </a:rPr>
            </a:br>
            <a:br>
              <a:rPr lang="cs-CZ" sz="2000" dirty="0">
                <a:latin typeface="Arial Black" panose="020B0A04020102020204" pitchFamily="34" charset="0"/>
              </a:rPr>
            </a:br>
            <a:br>
              <a:rPr lang="cs-CZ" sz="2000" dirty="0">
                <a:latin typeface="Arial Black" panose="020B0A04020102020204" pitchFamily="34" charset="0"/>
              </a:rPr>
            </a:br>
            <a:br>
              <a:rPr lang="cs-CZ" sz="2000" dirty="0">
                <a:latin typeface="Arial Black" panose="020B0A04020102020204" pitchFamily="34" charset="0"/>
              </a:rPr>
            </a:br>
            <a:r>
              <a:rPr lang="cs-CZ" sz="3600" dirty="0">
                <a:latin typeface="Arial" panose="020B0604020202020204" pitchFamily="34" charset="0"/>
                <a:cs typeface="Arial" panose="020B0604020202020204" pitchFamily="34" charset="0"/>
              </a:rPr>
              <a:t>Po přečtení podmínek soutěže jsme přemýšleli, jakou zdravou svačinku bychom si měli připravit. </a:t>
            </a:r>
            <a:br>
              <a:rPr lang="cs-CZ" sz="36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cs-CZ" sz="3600" dirty="0">
                <a:latin typeface="Arial" panose="020B0604020202020204" pitchFamily="34" charset="0"/>
                <a:cs typeface="Arial" panose="020B0604020202020204" pitchFamily="34" charset="0"/>
              </a:rPr>
              <a:t>Dohodli jsme se, že si připravíme sice sladkou, ale zdravou fit mlsku. Dáme </a:t>
            </a:r>
            <a:br>
              <a:rPr lang="cs-CZ" sz="36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cs-CZ" sz="3600" dirty="0">
                <a:latin typeface="Arial" panose="020B0604020202020204" pitchFamily="34" charset="0"/>
                <a:cs typeface="Arial" panose="020B0604020202020204" pitchFamily="34" charset="0"/>
              </a:rPr>
              <a:t>si k tomu osvěžující nápoj.</a:t>
            </a:r>
            <a:br>
              <a:rPr lang="cs-CZ" sz="3600" dirty="0">
                <a:latin typeface="Arial" panose="020B0604020202020204" pitchFamily="34" charset="0"/>
                <a:cs typeface="Arial" panose="020B0604020202020204" pitchFamily="34" charset="0"/>
              </a:rPr>
            </a:br>
            <a:br>
              <a:rPr lang="cs-CZ" sz="36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cs-CZ" sz="3600" dirty="0">
                <a:latin typeface="Arial" panose="020B0604020202020204" pitchFamily="34" charset="0"/>
                <a:cs typeface="Arial" panose="020B0604020202020204" pitchFamily="34" charset="0"/>
              </a:rPr>
              <a:t>Je to výzva, my to určitě zvládneme!!!!</a:t>
            </a:r>
            <a:br>
              <a:rPr lang="cs-CZ" sz="36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cs-CZ" sz="3600" dirty="0">
                <a:latin typeface="Arial" panose="020B0604020202020204" pitchFamily="34" charset="0"/>
                <a:cs typeface="Arial" panose="020B0604020202020204" pitchFamily="34" charset="0"/>
              </a:rPr>
              <a:t> </a:t>
            </a:r>
            <a:br>
              <a:rPr lang="cs-CZ" sz="36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cs-CZ" sz="3600" dirty="0">
                <a:latin typeface="Arial" panose="020B0604020202020204" pitchFamily="34" charset="0"/>
                <a:cs typeface="Arial" panose="020B0604020202020204" pitchFamily="34" charset="0"/>
              </a:rPr>
              <a:t>Zdraví Vás    "Fit </a:t>
            </a:r>
            <a:r>
              <a:rPr lang="cs-CZ" sz="3600" dirty="0" err="1">
                <a:latin typeface="Arial" panose="020B0604020202020204" pitchFamily="34" charset="0"/>
                <a:cs typeface="Arial" panose="020B0604020202020204" pitchFamily="34" charset="0"/>
              </a:rPr>
              <a:t>Halďáci</a:t>
            </a:r>
            <a:r>
              <a:rPr lang="cs-CZ" sz="3600" dirty="0">
                <a:latin typeface="Arial" panose="020B0604020202020204" pitchFamily="34" charset="0"/>
                <a:cs typeface="Arial" panose="020B0604020202020204" pitchFamily="34" charset="0"/>
              </a:rPr>
              <a:t>"</a:t>
            </a:r>
            <a:br>
              <a:rPr lang="cs-CZ" sz="3600" dirty="0"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cs-CZ" sz="3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078654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000"/>
    </mc:Choice>
    <mc:Fallback xmlns="">
      <p:transition spd="slow" advClick="0"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0" decel="100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accel="100000" fill="hold">
                                          <p:stCondLst>
                                            <p:cond delay="90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B705FCB5-9452-492E-8336-A2D60D0459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75934" y="240039"/>
            <a:ext cx="8097625" cy="945823"/>
          </a:xfrm>
        </p:spPr>
        <p:txBody>
          <a:bodyPr/>
          <a:lstStyle/>
          <a:p>
            <a:r>
              <a:rPr lang="cs-CZ" b="1" i="1" dirty="0">
                <a:solidFill>
                  <a:srgbClr val="FFC000"/>
                </a:solidFill>
                <a:latin typeface="Arial Black" panose="020B0A04020102020204" pitchFamily="34" charset="0"/>
              </a:rPr>
              <a:t>Fit </a:t>
            </a:r>
            <a:r>
              <a:rPr lang="cs-CZ" b="1" i="1" dirty="0" err="1">
                <a:solidFill>
                  <a:srgbClr val="FFC000"/>
                </a:solidFill>
                <a:latin typeface="Arial Black" panose="020B0A04020102020204" pitchFamily="34" charset="0"/>
              </a:rPr>
              <a:t>halďácké</a:t>
            </a:r>
            <a:r>
              <a:rPr lang="cs-CZ" b="1" i="1" dirty="0">
                <a:solidFill>
                  <a:srgbClr val="FFC000"/>
                </a:solidFill>
                <a:latin typeface="Arial Black" panose="020B0A04020102020204" pitchFamily="34" charset="0"/>
              </a:rPr>
              <a:t> sloupky</a:t>
            </a:r>
            <a:endParaRPr lang="cs-CZ" dirty="0"/>
          </a:p>
        </p:txBody>
      </p:sp>
      <p:sp>
        <p:nvSpPr>
          <p:cNvPr id="3" name="Zástupný symbol pro text 2">
            <a:extLst>
              <a:ext uri="{FF2B5EF4-FFF2-40B4-BE49-F238E27FC236}">
                <a16:creationId xmlns:a16="http://schemas.microsoft.com/office/drawing/2014/main" id="{DC12A206-CE16-4FDD-B0FA-41FDC40D8A8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0" y="1044632"/>
            <a:ext cx="3298976" cy="576262"/>
          </a:xfrm>
        </p:spPr>
        <p:txBody>
          <a:bodyPr/>
          <a:lstStyle/>
          <a:p>
            <a:r>
              <a:rPr lang="cs-CZ" b="1" dirty="0"/>
              <a:t>Suroviny</a:t>
            </a:r>
            <a:endParaRPr lang="cs-CZ" dirty="0"/>
          </a:p>
        </p:txBody>
      </p:sp>
      <p:sp>
        <p:nvSpPr>
          <p:cNvPr id="4" name="Zástupný symbol pro text 3">
            <a:extLst>
              <a:ext uri="{FF2B5EF4-FFF2-40B4-BE49-F238E27FC236}">
                <a16:creationId xmlns:a16="http://schemas.microsoft.com/office/drawing/2014/main" id="{CDA24B9F-333B-43D6-9B3E-4A0299BB1296}"/>
              </a:ext>
            </a:extLst>
          </p:cNvPr>
          <p:cNvSpPr>
            <a:spLocks noGrp="1"/>
          </p:cNvSpPr>
          <p:nvPr>
            <p:ph type="body" sz="half" idx="15"/>
          </p:nvPr>
        </p:nvSpPr>
        <p:spPr>
          <a:xfrm>
            <a:off x="256193" y="1914436"/>
            <a:ext cx="3446865" cy="4579235"/>
          </a:xfrm>
        </p:spPr>
        <p:txBody>
          <a:bodyPr>
            <a:normAutofit/>
          </a:bodyPr>
          <a:lstStyle/>
          <a:p>
            <a:pPr algn="l" fontAlgn="base"/>
            <a:r>
              <a:rPr lang="cs-CZ" sz="1200" b="1" dirty="0">
                <a:latin typeface="Arial Black" panose="020B0A04020102020204" pitchFamily="34" charset="0"/>
              </a:rPr>
              <a:t>Těsto</a:t>
            </a:r>
          </a:p>
          <a:p>
            <a:pPr lvl="0" algn="l" fontAlgn="base"/>
            <a:r>
              <a:rPr lang="cs-CZ" sz="1200" b="1" dirty="0">
                <a:latin typeface="Candara" panose="020E0502030303020204" pitchFamily="34" charset="0"/>
              </a:rPr>
              <a:t>1 kg 	jablka (300 g na těsto)</a:t>
            </a:r>
          </a:p>
          <a:p>
            <a:pPr lvl="0" algn="l" fontAlgn="base"/>
            <a:r>
              <a:rPr lang="cs-CZ" sz="1200" b="1" dirty="0">
                <a:latin typeface="Candara" panose="020E0502030303020204" pitchFamily="34" charset="0"/>
              </a:rPr>
              <a:t>1 lžička 	skořice </a:t>
            </a:r>
          </a:p>
          <a:p>
            <a:pPr lvl="0" algn="l" fontAlgn="base"/>
            <a:r>
              <a:rPr lang="cs-CZ" sz="1200" b="1" dirty="0">
                <a:latin typeface="Candara" panose="020E0502030303020204" pitchFamily="34" charset="0"/>
              </a:rPr>
              <a:t>2 ks 	vejce</a:t>
            </a:r>
          </a:p>
          <a:p>
            <a:pPr lvl="0" algn="l" fontAlgn="base"/>
            <a:r>
              <a:rPr lang="cs-CZ" sz="1200" b="1" dirty="0">
                <a:latin typeface="Candara" panose="020E0502030303020204" pitchFamily="34" charset="0"/>
              </a:rPr>
              <a:t>110 g 	</a:t>
            </a:r>
            <a:r>
              <a:rPr lang="cs-CZ" sz="1200" b="1" dirty="0">
                <a:latin typeface="Candara" panose="020E0502030303020204" pitchFamily="34" charset="0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ovesné vločky</a:t>
            </a:r>
            <a:r>
              <a:rPr lang="cs-CZ" sz="1200" b="1" dirty="0">
                <a:latin typeface="Candara" panose="020E0502030303020204" pitchFamily="34" charset="0"/>
              </a:rPr>
              <a:t> (rozemleté)</a:t>
            </a:r>
          </a:p>
          <a:p>
            <a:pPr lvl="0" algn="l" fontAlgn="base"/>
            <a:r>
              <a:rPr lang="cs-CZ" sz="1200" b="1" dirty="0">
                <a:latin typeface="Candara" panose="020E0502030303020204" pitchFamily="34" charset="0"/>
              </a:rPr>
              <a:t>50 g	rozinky</a:t>
            </a:r>
          </a:p>
          <a:p>
            <a:pPr lvl="0" algn="l" fontAlgn="base"/>
            <a:r>
              <a:rPr lang="cs-CZ" sz="1200" b="1" dirty="0">
                <a:latin typeface="Candara" panose="020E0502030303020204" pitchFamily="34" charset="0"/>
              </a:rPr>
              <a:t>10 g	</a:t>
            </a:r>
            <a:r>
              <a:rPr lang="cs-CZ" sz="1200" b="1" dirty="0" err="1">
                <a:latin typeface="Candara" panose="020E0502030303020204" pitchFamily="34" charset="0"/>
              </a:rPr>
              <a:t>chia</a:t>
            </a:r>
            <a:r>
              <a:rPr lang="cs-CZ" sz="1200" b="1" dirty="0">
                <a:latin typeface="Candara" panose="020E0502030303020204" pitchFamily="34" charset="0"/>
              </a:rPr>
              <a:t> semínka</a:t>
            </a:r>
          </a:p>
          <a:p>
            <a:pPr lvl="0" algn="l" fontAlgn="base"/>
            <a:r>
              <a:rPr lang="cs-CZ" sz="1200" b="1" dirty="0">
                <a:latin typeface="Candara" panose="020E0502030303020204" pitchFamily="34" charset="0"/>
              </a:rPr>
              <a:t>½ sáčku kypřící prášek do pečiva </a:t>
            </a:r>
          </a:p>
          <a:p>
            <a:pPr lvl="0" algn="l" fontAlgn="base"/>
            <a:r>
              <a:rPr lang="cs-CZ" sz="1200" b="1" dirty="0">
                <a:latin typeface="Candara" panose="020E0502030303020204" pitchFamily="34" charset="0"/>
              </a:rPr>
              <a:t>1 ks 	vanilkový cukr</a:t>
            </a:r>
          </a:p>
          <a:p>
            <a:endParaRPr lang="cs-CZ" dirty="0"/>
          </a:p>
        </p:txBody>
      </p:sp>
      <p:sp>
        <p:nvSpPr>
          <p:cNvPr id="5" name="Zástupný symbol pro text 4">
            <a:extLst>
              <a:ext uri="{FF2B5EF4-FFF2-40B4-BE49-F238E27FC236}">
                <a16:creationId xmlns:a16="http://schemas.microsoft.com/office/drawing/2014/main" id="{C712C04D-0F01-4452-A7F7-C9D6C08D1DB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2417815" y="2077685"/>
            <a:ext cx="3291521" cy="576262"/>
          </a:xfrm>
        </p:spPr>
        <p:txBody>
          <a:bodyPr/>
          <a:lstStyle/>
          <a:p>
            <a:r>
              <a:rPr lang="cs-CZ" b="1" dirty="0"/>
              <a:t>Krém</a:t>
            </a:r>
            <a:endParaRPr lang="cs-CZ" dirty="0"/>
          </a:p>
          <a:p>
            <a:endParaRPr lang="cs-CZ" dirty="0"/>
          </a:p>
        </p:txBody>
      </p:sp>
      <p:sp>
        <p:nvSpPr>
          <p:cNvPr id="6" name="Zástupný symbol pro text 5">
            <a:extLst>
              <a:ext uri="{FF2B5EF4-FFF2-40B4-BE49-F238E27FC236}">
                <a16:creationId xmlns:a16="http://schemas.microsoft.com/office/drawing/2014/main" id="{830C7753-7A1D-4CCF-9D7E-D53C38B84EF9}"/>
              </a:ext>
            </a:extLst>
          </p:cNvPr>
          <p:cNvSpPr>
            <a:spLocks noGrp="1"/>
          </p:cNvSpPr>
          <p:nvPr>
            <p:ph type="body" sz="half" idx="16"/>
          </p:nvPr>
        </p:nvSpPr>
        <p:spPr>
          <a:xfrm>
            <a:off x="3179315" y="1914436"/>
            <a:ext cx="3303351" cy="3595704"/>
          </a:xfrm>
        </p:spPr>
        <p:txBody>
          <a:bodyPr>
            <a:normAutofit/>
          </a:bodyPr>
          <a:lstStyle/>
          <a:p>
            <a:pPr fontAlgn="base"/>
            <a:r>
              <a:rPr lang="cs-CZ" sz="1200" dirty="0"/>
              <a:t> </a:t>
            </a:r>
          </a:p>
          <a:p>
            <a:pPr fontAlgn="base"/>
            <a:r>
              <a:rPr lang="cs-CZ" sz="1200" b="1" dirty="0"/>
              <a:t>300 ml</a:t>
            </a:r>
            <a:r>
              <a:rPr lang="cs-CZ" sz="1200" dirty="0"/>
              <a:t>	   nízkotučné mléko</a:t>
            </a:r>
          </a:p>
          <a:p>
            <a:pPr lvl="0" algn="l" fontAlgn="base"/>
            <a:r>
              <a:rPr lang="cs-CZ" sz="1200" b="1" dirty="0"/>
              <a:t>         200 ml</a:t>
            </a:r>
            <a:r>
              <a:rPr lang="cs-CZ" sz="1200" dirty="0"/>
              <a:t> 	            vody</a:t>
            </a:r>
          </a:p>
          <a:p>
            <a:pPr lvl="0" fontAlgn="base"/>
            <a:r>
              <a:rPr lang="cs-CZ" sz="1200" b="1" dirty="0"/>
              <a:t>  1 ks</a:t>
            </a:r>
            <a:r>
              <a:rPr lang="cs-CZ" sz="1200" dirty="0"/>
              <a:t> 	  vanilkový pudink</a:t>
            </a:r>
          </a:p>
          <a:p>
            <a:pPr lvl="0" fontAlgn="base"/>
            <a:r>
              <a:rPr lang="cs-CZ" sz="1200" b="1" dirty="0"/>
              <a:t>   250 g</a:t>
            </a:r>
            <a:r>
              <a:rPr lang="cs-CZ" sz="1200" dirty="0"/>
              <a:t> 	     </a:t>
            </a:r>
            <a:r>
              <a:rPr lang="cs-CZ" sz="1200" dirty="0" err="1"/>
              <a:t>nízkotuč</a:t>
            </a:r>
            <a:r>
              <a:rPr lang="cs-CZ" sz="1200" dirty="0"/>
              <a:t>. tvaroh</a:t>
            </a:r>
          </a:p>
          <a:p>
            <a:r>
              <a:rPr lang="cs-CZ" sz="1200" u="sng" dirty="0"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sladidlo bez kalorií</a:t>
            </a:r>
            <a:r>
              <a:rPr lang="cs-CZ" sz="1200" dirty="0"/>
              <a:t> (1 odměrka)</a:t>
            </a:r>
          </a:p>
        </p:txBody>
      </p:sp>
      <p:sp>
        <p:nvSpPr>
          <p:cNvPr id="7" name="Zástupný symbol pro text 6">
            <a:extLst>
              <a:ext uri="{FF2B5EF4-FFF2-40B4-BE49-F238E27FC236}">
                <a16:creationId xmlns:a16="http://schemas.microsoft.com/office/drawing/2014/main" id="{5F872C7B-CE8C-44D2-B56B-64008C3DD956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2755043" y="4291089"/>
            <a:ext cx="3304928" cy="576262"/>
          </a:xfrm>
        </p:spPr>
        <p:txBody>
          <a:bodyPr/>
          <a:lstStyle/>
          <a:p>
            <a:r>
              <a:rPr lang="cs-CZ" b="1" dirty="0"/>
              <a:t>Zdobení:</a:t>
            </a:r>
            <a:endParaRPr lang="cs-CZ" dirty="0"/>
          </a:p>
          <a:p>
            <a:endParaRPr lang="cs-CZ" dirty="0"/>
          </a:p>
        </p:txBody>
      </p:sp>
      <p:sp>
        <p:nvSpPr>
          <p:cNvPr id="8" name="Zástupný symbol pro text 7">
            <a:extLst>
              <a:ext uri="{FF2B5EF4-FFF2-40B4-BE49-F238E27FC236}">
                <a16:creationId xmlns:a16="http://schemas.microsoft.com/office/drawing/2014/main" id="{45B0F116-A53A-43B5-841D-4FAB4B85EFAD}"/>
              </a:ext>
            </a:extLst>
          </p:cNvPr>
          <p:cNvSpPr>
            <a:spLocks noGrp="1"/>
          </p:cNvSpPr>
          <p:nvPr>
            <p:ph type="body" sz="half" idx="17"/>
          </p:nvPr>
        </p:nvSpPr>
        <p:spPr>
          <a:xfrm>
            <a:off x="3703058" y="4579220"/>
            <a:ext cx="2150060" cy="1094169"/>
          </a:xfrm>
        </p:spPr>
        <p:txBody>
          <a:bodyPr>
            <a:normAutofit/>
          </a:bodyPr>
          <a:lstStyle/>
          <a:p>
            <a:pPr lvl="0" algn="l" fontAlgn="base"/>
            <a:r>
              <a:rPr lang="cs-CZ" sz="1200" b="1" dirty="0"/>
              <a:t>50 g           </a:t>
            </a:r>
            <a:r>
              <a:rPr lang="cs-CZ" sz="1200" dirty="0"/>
              <a:t>vlašské ořechy</a:t>
            </a:r>
          </a:p>
          <a:p>
            <a:pPr lvl="0" algn="l" fontAlgn="base"/>
            <a:r>
              <a:rPr lang="cs-CZ" sz="1200" b="1" dirty="0"/>
              <a:t>50 g</a:t>
            </a:r>
            <a:r>
              <a:rPr lang="cs-CZ" sz="1200" dirty="0"/>
              <a:t>           med</a:t>
            </a:r>
          </a:p>
          <a:p>
            <a:pPr algn="l" fontAlgn="base"/>
            <a:r>
              <a:rPr lang="cs-CZ" dirty="0"/>
              <a:t> </a:t>
            </a:r>
          </a:p>
          <a:p>
            <a:endParaRPr lang="cs-CZ" dirty="0"/>
          </a:p>
        </p:txBody>
      </p:sp>
      <p:sp>
        <p:nvSpPr>
          <p:cNvPr id="9" name="Zástupný symbol pro text 7">
            <a:extLst>
              <a:ext uri="{FF2B5EF4-FFF2-40B4-BE49-F238E27FC236}">
                <a16:creationId xmlns:a16="http://schemas.microsoft.com/office/drawing/2014/main" id="{A1790CA9-9E01-4522-BD01-EE68D5D07D94}"/>
              </a:ext>
            </a:extLst>
          </p:cNvPr>
          <p:cNvSpPr txBox="1">
            <a:spLocks/>
          </p:cNvSpPr>
          <p:nvPr/>
        </p:nvSpPr>
        <p:spPr>
          <a:xfrm>
            <a:off x="5992140" y="1937222"/>
            <a:ext cx="6243687" cy="5520963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32500" lnSpcReduction="20000"/>
          </a:bodyPr>
          <a:lstStyle>
            <a:lvl1pPr marL="0" indent="0" algn="ctr" defTabSz="914400" rtl="0" eaLnBrk="1" latinLnBrk="0" hangingPunct="1">
              <a:lnSpc>
                <a:spcPct val="120000"/>
              </a:lnSpc>
              <a:spcBef>
                <a:spcPts val="1000"/>
              </a:spcBef>
              <a:buClr>
                <a:schemeClr val="tx1"/>
              </a:buClr>
              <a:buFont typeface="Arial" panose="020B0604020202020204" pitchFamily="34" charset="0"/>
              <a:buNone/>
              <a:defRPr sz="14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None/>
              <a:defRPr sz="12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None/>
              <a:defRPr sz="10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None/>
              <a:defRPr sz="9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None/>
              <a:defRPr sz="9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None/>
              <a:defRPr sz="9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None/>
              <a:defRPr sz="9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None/>
              <a:defRPr sz="9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None/>
              <a:defRPr sz="9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algn="l" fontAlgn="base"/>
            <a:r>
              <a:rPr lang="cs-CZ" sz="3400" b="1" dirty="0"/>
              <a:t>Jablka oloupeme a nastrouháme nahrubo.</a:t>
            </a:r>
          </a:p>
          <a:p>
            <a:pPr algn="l" fontAlgn="base"/>
            <a:r>
              <a:rPr lang="cs-CZ" sz="3400" b="1" dirty="0"/>
              <a:t>Oddělíme 300 g nastrouhaných jablek a smícháme se skořicí</a:t>
            </a:r>
            <a:r>
              <a:rPr lang="cs-CZ" sz="3400" b="1" u="sng" dirty="0"/>
              <a:t>, vanilkovým cukrem, rozinkami a </a:t>
            </a:r>
            <a:r>
              <a:rPr lang="cs-CZ" sz="3400" b="1" u="sng" dirty="0" err="1"/>
              <a:t>chia</a:t>
            </a:r>
            <a:r>
              <a:rPr lang="cs-CZ" sz="3400" b="1" u="sng" dirty="0"/>
              <a:t> semínky</a:t>
            </a:r>
            <a:r>
              <a:rPr lang="cs-CZ" sz="3400" b="1" dirty="0"/>
              <a:t>. Dáme stranou, necháme 10 min. odležet.</a:t>
            </a:r>
          </a:p>
          <a:p>
            <a:pPr algn="l" fontAlgn="base"/>
            <a:r>
              <a:rPr lang="cs-CZ" sz="3400" b="1" dirty="0"/>
              <a:t>Zbytek jablek smícháme s vejci. Zvlášť smícháme rozemleté ovesné vločky s práškem do pečiva a přidáme směs jablek s vejci, vše spojíme.</a:t>
            </a:r>
          </a:p>
          <a:p>
            <a:pPr algn="l" fontAlgn="base"/>
            <a:r>
              <a:rPr lang="cs-CZ" sz="3400" b="1" dirty="0"/>
              <a:t>Směs nalijeme do </a:t>
            </a:r>
            <a:r>
              <a:rPr lang="cs-CZ" sz="3400" b="1" dirty="0"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hranaté formy, o rozměru 19 × 28 cm</a:t>
            </a:r>
            <a:r>
              <a:rPr lang="cs-CZ" sz="3400" b="1" dirty="0"/>
              <a:t> vyložené pečícím papírem a pečeme 10 minut v rozehřáté troubě na 180 °C.</a:t>
            </a:r>
          </a:p>
          <a:p>
            <a:pPr algn="l" fontAlgn="base"/>
            <a:r>
              <a:rPr lang="cs-CZ" sz="3400" b="1" dirty="0"/>
              <a:t>Plech vytáhneme z trouby, na korpus dáme směs jablek se skořicí, vanilkovým cukrem, rozinkami a </a:t>
            </a:r>
            <a:r>
              <a:rPr lang="cs-CZ" sz="3400" b="1" dirty="0" err="1"/>
              <a:t>chia</a:t>
            </a:r>
            <a:r>
              <a:rPr lang="cs-CZ" sz="3400" b="1" dirty="0"/>
              <a:t> semínky, a pečeme dalších 10 minut na 180 °C.</a:t>
            </a:r>
          </a:p>
          <a:p>
            <a:pPr algn="l" fontAlgn="base"/>
            <a:r>
              <a:rPr lang="cs-CZ" sz="3400" b="1" dirty="0"/>
              <a:t>Po upečení vykrojíme vykrajovátkem kulaté tvary. Kolečka rozdělíme na polovinu. Na první část koleček natřeme (nastříkáme cukrářským pytlíkem) vrstvu připraveného </a:t>
            </a:r>
            <a:r>
              <a:rPr lang="cs-CZ" sz="3400" b="1" dirty="0" err="1"/>
              <a:t>pudikovo</a:t>
            </a:r>
            <a:r>
              <a:rPr lang="cs-CZ" sz="3400" b="1" dirty="0"/>
              <a:t>-tvarohového krému. Přiklopíme dalším kolečkem a posypeme rozemletými vlašskými ořechy, pokapeme medem. Ozdobíme doprostřed vlašským ořechem.</a:t>
            </a:r>
          </a:p>
          <a:p>
            <a:pPr algn="l" fontAlgn="base"/>
            <a:r>
              <a:rPr lang="cs-CZ" sz="3400" b="1" dirty="0"/>
              <a:t>Příprava krému:</a:t>
            </a:r>
          </a:p>
          <a:p>
            <a:pPr algn="l" fontAlgn="base"/>
            <a:r>
              <a:rPr lang="cs-CZ" sz="3400" b="1" dirty="0"/>
              <a:t>smícháme mléko s vodou, třetinu oddělíme a vmícháme do ní pudink. Zbylé dvě třetiny přivedeme v malém hrnci k varu a pak za stálého míchání vlijeme směs s pudinkem. 2 minuty povaříme, odstavíme z ohně, osladíme sladidlem a vmícháme tvaroh (v pokojové teplotě).</a:t>
            </a:r>
          </a:p>
          <a:p>
            <a:pPr algn="l" fontAlgn="base"/>
            <a:r>
              <a:rPr lang="cs-CZ" sz="3400" b="1" dirty="0"/>
              <a:t>Hotový </a:t>
            </a:r>
            <a:r>
              <a:rPr lang="cs-CZ" sz="3400" b="1" dirty="0" err="1"/>
              <a:t>pudinkovo</a:t>
            </a:r>
            <a:r>
              <a:rPr lang="cs-CZ" sz="3400" b="1" dirty="0"/>
              <a:t>-tvarohový krém hned natřeme na upečený základ, přiklopíme druhým základem, ozdobíme, necháme vychladnout. </a:t>
            </a:r>
          </a:p>
          <a:p>
            <a:pPr algn="l" fontAlgn="base"/>
            <a:endParaRPr lang="cs-CZ" sz="2000" dirty="0"/>
          </a:p>
          <a:p>
            <a:pPr algn="l" fontAlgn="base"/>
            <a:r>
              <a:rPr lang="cs-CZ" dirty="0"/>
              <a:t> </a:t>
            </a:r>
          </a:p>
          <a:p>
            <a:endParaRPr lang="cs-CZ" dirty="0"/>
          </a:p>
        </p:txBody>
      </p:sp>
      <p:sp>
        <p:nvSpPr>
          <p:cNvPr id="10" name="Obdélník 9">
            <a:extLst>
              <a:ext uri="{FF2B5EF4-FFF2-40B4-BE49-F238E27FC236}">
                <a16:creationId xmlns:a16="http://schemas.microsoft.com/office/drawing/2014/main" id="{5D0C6EE5-649F-4A39-81E3-D4AC3A5F07A8}"/>
              </a:ext>
            </a:extLst>
          </p:cNvPr>
          <p:cNvSpPr/>
          <p:nvPr/>
        </p:nvSpPr>
        <p:spPr>
          <a:xfrm>
            <a:off x="5992140" y="1123343"/>
            <a:ext cx="3501343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sz="2800" b="1" dirty="0"/>
              <a:t>Technologický postup:</a:t>
            </a:r>
            <a:endParaRPr lang="cs-CZ" sz="2800" dirty="0"/>
          </a:p>
        </p:txBody>
      </p:sp>
    </p:spTree>
    <p:extLst>
      <p:ext uri="{BB962C8B-B14F-4D97-AF65-F5344CB8AC3E}">
        <p14:creationId xmlns:p14="http://schemas.microsoft.com/office/powerpoint/2010/main" val="25886211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000"/>
    </mc:Choice>
    <mc:Fallback xmlns="">
      <p:transition spd="slow" advClick="0"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6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6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8721697-DA11-4745-9FDB-D628808DA04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z="5400" b="1" i="1" dirty="0">
                <a:solidFill>
                  <a:srgbClr val="FFFF00"/>
                </a:solidFill>
              </a:rPr>
              <a:t>Duhová limonáda</a:t>
            </a:r>
            <a:br>
              <a:rPr lang="cs-CZ" dirty="0"/>
            </a:br>
            <a:endParaRPr lang="cs-CZ" dirty="0"/>
          </a:p>
        </p:txBody>
      </p:sp>
      <p:sp>
        <p:nvSpPr>
          <p:cNvPr id="3" name="Zástupný symbol pro text 2">
            <a:extLst>
              <a:ext uri="{FF2B5EF4-FFF2-40B4-BE49-F238E27FC236}">
                <a16:creationId xmlns:a16="http://schemas.microsoft.com/office/drawing/2014/main" id="{D99B4E15-0629-442A-8D1F-24C1B163450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b="1" dirty="0"/>
              <a:t>Suroviny 1 porce</a:t>
            </a:r>
            <a:endParaRPr lang="cs-CZ" dirty="0"/>
          </a:p>
          <a:p>
            <a:endParaRPr lang="cs-CZ" dirty="0"/>
          </a:p>
        </p:txBody>
      </p:sp>
      <p:sp>
        <p:nvSpPr>
          <p:cNvPr id="4" name="Zástupný symbol pro text 3">
            <a:extLst>
              <a:ext uri="{FF2B5EF4-FFF2-40B4-BE49-F238E27FC236}">
                <a16:creationId xmlns:a16="http://schemas.microsoft.com/office/drawing/2014/main" id="{E3562C8E-2F3C-4CC9-8BCC-7434B99811A3}"/>
              </a:ext>
            </a:extLst>
          </p:cNvPr>
          <p:cNvSpPr>
            <a:spLocks noGrp="1"/>
          </p:cNvSpPr>
          <p:nvPr>
            <p:ph type="body" sz="half" idx="15"/>
          </p:nvPr>
        </p:nvSpPr>
        <p:spPr>
          <a:xfrm>
            <a:off x="913773" y="2943355"/>
            <a:ext cx="4516065" cy="3532859"/>
          </a:xfrm>
        </p:spPr>
        <p:txBody>
          <a:bodyPr>
            <a:normAutofit fontScale="47500" lnSpcReduction="20000"/>
          </a:bodyPr>
          <a:lstStyle/>
          <a:p>
            <a:pPr algn="l"/>
            <a:r>
              <a:rPr lang="cs-CZ" sz="3500" dirty="0"/>
              <a:t>1 PL	jahodový sirup</a:t>
            </a:r>
          </a:p>
          <a:p>
            <a:pPr algn="l"/>
            <a:r>
              <a:rPr lang="cs-CZ" sz="3500" dirty="0"/>
              <a:t>1 PL	pomerančový sirup</a:t>
            </a:r>
          </a:p>
          <a:p>
            <a:pPr algn="l"/>
            <a:r>
              <a:rPr lang="cs-CZ" sz="3500" dirty="0"/>
              <a:t>1 PL	mentolový sirup</a:t>
            </a:r>
          </a:p>
          <a:p>
            <a:pPr algn="l"/>
            <a:r>
              <a:rPr lang="cs-CZ" sz="3500" dirty="0"/>
              <a:t>1 ks         broskev</a:t>
            </a:r>
          </a:p>
          <a:p>
            <a:pPr algn="l"/>
            <a:r>
              <a:rPr lang="cs-CZ" sz="3500" dirty="0"/>
              <a:t>1 dl	pomerančový džus</a:t>
            </a:r>
          </a:p>
          <a:p>
            <a:pPr algn="l"/>
            <a:r>
              <a:rPr lang="cs-CZ" sz="3500" dirty="0"/>
              <a:t>3 ks	kolečko citrónu</a:t>
            </a:r>
          </a:p>
          <a:p>
            <a:pPr algn="l"/>
            <a:r>
              <a:rPr lang="cs-CZ" sz="3500" dirty="0"/>
              <a:t>2 dl 	perlivá voda </a:t>
            </a:r>
          </a:p>
          <a:p>
            <a:pPr algn="l"/>
            <a:r>
              <a:rPr lang="cs-CZ" sz="3500" dirty="0"/>
              <a:t>	cukr na krustu</a:t>
            </a:r>
          </a:p>
          <a:p>
            <a:pPr algn="l"/>
            <a:r>
              <a:rPr lang="cs-CZ" sz="3500" dirty="0"/>
              <a:t>4 ks	led</a:t>
            </a:r>
          </a:p>
          <a:p>
            <a:endParaRPr lang="cs-CZ" dirty="0"/>
          </a:p>
        </p:txBody>
      </p:sp>
      <p:sp>
        <p:nvSpPr>
          <p:cNvPr id="5" name="Zástupný symbol pro text 4">
            <a:extLst>
              <a:ext uri="{FF2B5EF4-FFF2-40B4-BE49-F238E27FC236}">
                <a16:creationId xmlns:a16="http://schemas.microsoft.com/office/drawing/2014/main" id="{BE792E47-4997-4419-8666-0F046003050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5784916" y="2336471"/>
            <a:ext cx="4188643" cy="576262"/>
          </a:xfrm>
        </p:spPr>
        <p:txBody>
          <a:bodyPr/>
          <a:lstStyle/>
          <a:p>
            <a:r>
              <a:rPr lang="cs-CZ" b="1" dirty="0"/>
              <a:t>Technologický postup:</a:t>
            </a:r>
            <a:endParaRPr lang="cs-CZ" dirty="0"/>
          </a:p>
          <a:p>
            <a:endParaRPr lang="cs-CZ" dirty="0"/>
          </a:p>
        </p:txBody>
      </p:sp>
      <p:sp>
        <p:nvSpPr>
          <p:cNvPr id="6" name="Zástupný symbol pro text 5">
            <a:extLst>
              <a:ext uri="{FF2B5EF4-FFF2-40B4-BE49-F238E27FC236}">
                <a16:creationId xmlns:a16="http://schemas.microsoft.com/office/drawing/2014/main" id="{D02B0DCB-80F5-4A5C-A368-52DDF1BF8632}"/>
              </a:ext>
            </a:extLst>
          </p:cNvPr>
          <p:cNvSpPr>
            <a:spLocks noGrp="1"/>
          </p:cNvSpPr>
          <p:nvPr>
            <p:ph type="body" sz="half" idx="16"/>
          </p:nvPr>
        </p:nvSpPr>
        <p:spPr>
          <a:xfrm>
            <a:off x="6096000" y="2859602"/>
            <a:ext cx="5182226" cy="3567409"/>
          </a:xfrm>
        </p:spPr>
        <p:txBody>
          <a:bodyPr>
            <a:normAutofit fontScale="62500" lnSpcReduction="20000"/>
          </a:bodyPr>
          <a:lstStyle/>
          <a:p>
            <a:pPr algn="l"/>
            <a:r>
              <a:rPr lang="cs-CZ" sz="2500" b="1" dirty="0"/>
              <a:t>Připravíme si limonádovou sklenici.</a:t>
            </a:r>
          </a:p>
          <a:p>
            <a:pPr algn="l"/>
            <a:r>
              <a:rPr lang="cs-CZ" sz="2500" b="1" dirty="0"/>
              <a:t>Okraj skleničky namočíme do citrónové šťávy a cukru, tak vznikne ozdobná krusta.</a:t>
            </a:r>
          </a:p>
          <a:p>
            <a:pPr algn="l"/>
            <a:r>
              <a:rPr lang="cs-CZ" sz="2500" b="1" dirty="0"/>
              <a:t>Do sklenice vložíme ovoce, led a nalijeme postupně sirupy (mentolový, pomerančový, jahodový), nejhustší jako první. Dále nalejeme po skle sklenice přes lžíci opatrně pomerančový džus, nakonec velmi opatrně perlivou vodu, aby se džus s perlivou vodou nesmíchal.</a:t>
            </a:r>
          </a:p>
          <a:p>
            <a:pPr algn="l"/>
            <a:r>
              <a:rPr lang="cs-CZ" sz="2500" b="1" dirty="0"/>
              <a:t>Nakrojíme plátek citrónu nebo pomeranče a ozdobíme s ním okraj sklenice.</a:t>
            </a:r>
          </a:p>
          <a:p>
            <a:pPr algn="l"/>
            <a:r>
              <a:rPr lang="cs-CZ" sz="2500" b="1" dirty="0"/>
              <a:t>Do sklenice vložíme míchátko a slámku.</a:t>
            </a:r>
          </a:p>
          <a:p>
            <a:pPr algn="l"/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42729654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000"/>
    </mc:Choice>
    <mc:Fallback xmlns="">
      <p:transition spd="slow" advClick="0"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Zástupný symbol pro text 8">
            <a:extLst>
              <a:ext uri="{FF2B5EF4-FFF2-40B4-BE49-F238E27FC236}">
                <a16:creationId xmlns:a16="http://schemas.microsoft.com/office/drawing/2014/main" id="{F51B58BB-DE12-432D-9DF3-E405CE9A9ECD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2656795" y="6150485"/>
            <a:ext cx="3300681" cy="576262"/>
          </a:xfrm>
        </p:spPr>
        <p:txBody>
          <a:bodyPr/>
          <a:lstStyle/>
          <a:p>
            <a:r>
              <a:rPr lang="cs-CZ" dirty="0">
                <a:solidFill>
                  <a:srgbClr val="00B05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nápoj</a:t>
            </a:r>
          </a:p>
        </p:txBody>
      </p:sp>
      <p:pic>
        <p:nvPicPr>
          <p:cNvPr id="23" name="Obrázek 22">
            <a:extLst>
              <a:ext uri="{FF2B5EF4-FFF2-40B4-BE49-F238E27FC236}">
                <a16:creationId xmlns:a16="http://schemas.microsoft.com/office/drawing/2014/main" id="{074765CA-33D2-4F89-8531-FDC258F73BB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8698" b="7067"/>
          <a:stretch/>
        </p:blipFill>
        <p:spPr>
          <a:xfrm rot="20036821">
            <a:off x="757217" y="753100"/>
            <a:ext cx="4120697" cy="4078672"/>
          </a:xfrm>
          <a:prstGeom prst="rect">
            <a:avLst/>
          </a:prstGeom>
        </p:spPr>
      </p:pic>
      <p:sp>
        <p:nvSpPr>
          <p:cNvPr id="3" name="Zástupný symbol pro text 2">
            <a:extLst>
              <a:ext uri="{FF2B5EF4-FFF2-40B4-BE49-F238E27FC236}">
                <a16:creationId xmlns:a16="http://schemas.microsoft.com/office/drawing/2014/main" id="{6C173A48-DF81-433F-AC76-3B9AA31C7ED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39774" y="5396271"/>
            <a:ext cx="3296409" cy="576262"/>
          </a:xfrm>
        </p:spPr>
        <p:txBody>
          <a:bodyPr/>
          <a:lstStyle/>
          <a:p>
            <a:r>
              <a:rPr lang="cs-CZ" b="1" dirty="0">
                <a:solidFill>
                  <a:srgbClr val="FFC00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těsto</a:t>
            </a:r>
          </a:p>
        </p:txBody>
      </p:sp>
      <p:pic>
        <p:nvPicPr>
          <p:cNvPr id="27" name="Obrázek 26">
            <a:extLst>
              <a:ext uri="{FF2B5EF4-FFF2-40B4-BE49-F238E27FC236}">
                <a16:creationId xmlns:a16="http://schemas.microsoft.com/office/drawing/2014/main" id="{C166A6DD-6FF4-4A6C-A3EA-E0BBD8C2E87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23306" b="6804"/>
          <a:stretch/>
        </p:blipFill>
        <p:spPr>
          <a:xfrm rot="1772552">
            <a:off x="7353281" y="820949"/>
            <a:ext cx="4093496" cy="3814591"/>
          </a:xfrm>
          <a:prstGeom prst="rect">
            <a:avLst/>
          </a:prstGeom>
        </p:spPr>
      </p:pic>
      <p:sp>
        <p:nvSpPr>
          <p:cNvPr id="2" name="Nadpis 1">
            <a:extLst>
              <a:ext uri="{FF2B5EF4-FFF2-40B4-BE49-F238E27FC236}">
                <a16:creationId xmlns:a16="http://schemas.microsoft.com/office/drawing/2014/main" id="{6DCF5D75-E6ED-4238-8B2F-C7B9045D32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395664" y="851389"/>
            <a:ext cx="12745040" cy="1603922"/>
          </a:xfrm>
        </p:spPr>
        <p:txBody>
          <a:bodyPr>
            <a:normAutofit fontScale="90000"/>
          </a:bodyPr>
          <a:lstStyle/>
          <a:p>
            <a:r>
              <a:rPr lang="cs-CZ" sz="4800" dirty="0">
                <a:solidFill>
                  <a:srgbClr val="FF6600"/>
                </a:solidFill>
                <a:latin typeface="Copperplate Gothic Bold" panose="020E0705020206020404" pitchFamily="34" charset="0"/>
              </a:rPr>
              <a:t>Připravili </a:t>
            </a:r>
            <a:br>
              <a:rPr lang="cs-CZ" sz="4800" dirty="0">
                <a:solidFill>
                  <a:srgbClr val="FF6600"/>
                </a:solidFill>
                <a:latin typeface="Copperplate Gothic Bold" panose="020E0705020206020404" pitchFamily="34" charset="0"/>
              </a:rPr>
            </a:br>
            <a:r>
              <a:rPr lang="cs-CZ" sz="4800" dirty="0">
                <a:solidFill>
                  <a:srgbClr val="FF6600"/>
                </a:solidFill>
                <a:latin typeface="Copperplate Gothic Bold" panose="020E0705020206020404" pitchFamily="34" charset="0"/>
              </a:rPr>
              <a:t>jsme </a:t>
            </a:r>
            <a:br>
              <a:rPr lang="cs-CZ" sz="4800" dirty="0">
                <a:solidFill>
                  <a:srgbClr val="FF6600"/>
                </a:solidFill>
                <a:latin typeface="Copperplate Gothic Bold" panose="020E0705020206020404" pitchFamily="34" charset="0"/>
              </a:rPr>
            </a:br>
            <a:r>
              <a:rPr lang="cs-CZ" sz="4800" dirty="0">
                <a:solidFill>
                  <a:srgbClr val="FF6600"/>
                </a:solidFill>
                <a:latin typeface="Copperplate Gothic Bold" panose="020E0705020206020404" pitchFamily="34" charset="0"/>
              </a:rPr>
              <a:t>si </a:t>
            </a:r>
            <a:br>
              <a:rPr lang="cs-CZ" sz="4800" dirty="0">
                <a:solidFill>
                  <a:srgbClr val="FF6600"/>
                </a:solidFill>
                <a:latin typeface="Copperplate Gothic Bold" panose="020E0705020206020404" pitchFamily="34" charset="0"/>
              </a:rPr>
            </a:br>
            <a:r>
              <a:rPr lang="cs-CZ" sz="4800" dirty="0">
                <a:solidFill>
                  <a:srgbClr val="FF6600"/>
                </a:solidFill>
                <a:latin typeface="Copperplate Gothic Bold" panose="020E0705020206020404" pitchFamily="34" charset="0"/>
              </a:rPr>
              <a:t>suroviny</a:t>
            </a:r>
            <a:br>
              <a:rPr lang="cs-CZ" sz="4800" dirty="0">
                <a:solidFill>
                  <a:srgbClr val="FF6600"/>
                </a:solidFill>
              </a:rPr>
            </a:br>
            <a:endParaRPr lang="cs-CZ" sz="4800" dirty="0">
              <a:solidFill>
                <a:srgbClr val="FF6600"/>
              </a:solidFill>
            </a:endParaRPr>
          </a:p>
        </p:txBody>
      </p:sp>
      <p:pic>
        <p:nvPicPr>
          <p:cNvPr id="31" name="Obrázek 30">
            <a:extLst>
              <a:ext uri="{FF2B5EF4-FFF2-40B4-BE49-F238E27FC236}">
                <a16:creationId xmlns:a16="http://schemas.microsoft.com/office/drawing/2014/main" id="{BF340C78-9029-453C-81E3-4C8471EF8127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7956" t="11470" r="10242"/>
          <a:stretch/>
        </p:blipFill>
        <p:spPr>
          <a:xfrm>
            <a:off x="5162060" y="3000493"/>
            <a:ext cx="2266610" cy="3726254"/>
          </a:xfrm>
          <a:prstGeom prst="rect">
            <a:avLst/>
          </a:prstGeom>
        </p:spPr>
      </p:pic>
      <p:sp>
        <p:nvSpPr>
          <p:cNvPr id="6" name="Zástupný symbol pro text 5">
            <a:extLst>
              <a:ext uri="{FF2B5EF4-FFF2-40B4-BE49-F238E27FC236}">
                <a16:creationId xmlns:a16="http://schemas.microsoft.com/office/drawing/2014/main" id="{AA91C3F2-2076-44FB-B3DD-DF8425D8187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8543379" y="5343536"/>
            <a:ext cx="3301828" cy="576262"/>
          </a:xfrm>
        </p:spPr>
        <p:txBody>
          <a:bodyPr/>
          <a:lstStyle/>
          <a:p>
            <a:r>
              <a:rPr lang="cs-CZ" b="1" dirty="0">
                <a:solidFill>
                  <a:schemeClr val="bg1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náplň</a:t>
            </a:r>
          </a:p>
        </p:txBody>
      </p:sp>
    </p:spTree>
    <p:extLst>
      <p:ext uri="{BB962C8B-B14F-4D97-AF65-F5344CB8AC3E}">
        <p14:creationId xmlns:p14="http://schemas.microsoft.com/office/powerpoint/2010/main" val="1364527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000"/>
    </mc:Choice>
    <mc:Fallback xmlns="">
      <p:transition spd="slow" advClick="0"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3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3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0"/>
                            </p:stCondLst>
                            <p:childTnLst>
                              <p:par>
                                <p:cTn id="18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3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3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8000"/>
                            </p:stCondLst>
                            <p:childTnLst>
                              <p:par>
                                <p:cTn id="27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43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5" dur="87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2733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996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996" tmFilter="0, 0; 0.125,0.2665; 0.25,0.4; 0.375,0.465; 0.5,0.5;  0.625,0.535; 0.75,0.6; 0.875,0.7335; 1,1">
                                          <p:stCondLst>
                                            <p:cond delay="996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498" tmFilter="0, 0; 0.125,0.2665; 0.25,0.4; 0.375,0.465; 0.5,0.5;  0.625,0.535; 0.75,0.6; 0.875,0.7335; 1,1">
                                          <p:stCondLst>
                                            <p:cond delay="1986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246" tmFilter="0, 0; 0.125,0.2665; 0.25,0.4; 0.375,0.465; 0.5,0.5;  0.625,0.535; 0.75,0.6; 0.875,0.7335; 1,1">
                                          <p:stCondLst>
                                            <p:cond delay="2484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1" dur="39">
                                          <p:stCondLst>
                                            <p:cond delay="975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2" dur="249" decel="50000">
                                          <p:stCondLst>
                                            <p:cond delay="1014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3" dur="39">
                                          <p:stCondLst>
                                            <p:cond delay="1968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4" dur="249" decel="50000">
                                          <p:stCondLst>
                                            <p:cond delay="2007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5" dur="39">
                                          <p:stCondLst>
                                            <p:cond delay="2463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6" dur="249" decel="50000">
                                          <p:stCondLst>
                                            <p:cond delay="2502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7" dur="39">
                                          <p:stCondLst>
                                            <p:cond delay="2712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8" dur="249" decel="50000">
                                          <p:stCondLst>
                                            <p:cond delay="2751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build="p"/>
      <p:bldP spid="3" grpId="0" build="p"/>
      <p:bldP spid="2" grpId="0"/>
      <p:bldP spid="6" grpId="0" build="p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Zástupný symbol pro obsah 4">
            <a:extLst>
              <a:ext uri="{FF2B5EF4-FFF2-40B4-BE49-F238E27FC236}">
                <a16:creationId xmlns:a16="http://schemas.microsoft.com/office/drawing/2014/main" id="{16C15940-7946-4914-9CBE-DA23BC6581F3}"/>
              </a:ext>
            </a:extLst>
          </p:cNvPr>
          <p:cNvPicPr>
            <a:picLocks noGrp="1" noChangeAspect="1"/>
          </p:cNvPicPr>
          <p:nvPr>
            <p:ph sz="quarter" idx="13"/>
          </p:nvPr>
        </p:nvPicPr>
        <p:blipFill rotWithShape="1">
          <a:blip r:embed="rId2"/>
          <a:srcRect b="15151"/>
          <a:stretch/>
        </p:blipFill>
        <p:spPr>
          <a:xfrm>
            <a:off x="2936134" y="843228"/>
            <a:ext cx="4959284" cy="3155930"/>
          </a:xfrm>
        </p:spPr>
      </p:pic>
      <p:sp>
        <p:nvSpPr>
          <p:cNvPr id="4" name="Obdélník 3">
            <a:extLst>
              <a:ext uri="{FF2B5EF4-FFF2-40B4-BE49-F238E27FC236}">
                <a16:creationId xmlns:a16="http://schemas.microsoft.com/office/drawing/2014/main" id="{DBF314E7-DA02-4AF5-AB63-3C4F53065412}"/>
              </a:ext>
            </a:extLst>
          </p:cNvPr>
          <p:cNvSpPr/>
          <p:nvPr/>
        </p:nvSpPr>
        <p:spPr>
          <a:xfrm>
            <a:off x="1337651" y="0"/>
            <a:ext cx="10085710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cs-CZ" sz="54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Začali jsme předběžnou přípravou</a:t>
            </a:r>
          </a:p>
        </p:txBody>
      </p:sp>
      <p:pic>
        <p:nvPicPr>
          <p:cNvPr id="7" name="Obrázek 6">
            <a:extLst>
              <a:ext uri="{FF2B5EF4-FFF2-40B4-BE49-F238E27FC236}">
                <a16:creationId xmlns:a16="http://schemas.microsoft.com/office/drawing/2014/main" id="{A24F7E81-A107-4A5D-A101-E7160E1B764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5512" y="2740742"/>
            <a:ext cx="3873910" cy="2905432"/>
          </a:xfrm>
          <a:prstGeom prst="rect">
            <a:avLst/>
          </a:prstGeom>
        </p:spPr>
      </p:pic>
      <p:pic>
        <p:nvPicPr>
          <p:cNvPr id="11" name="Obrázek 10">
            <a:extLst>
              <a:ext uri="{FF2B5EF4-FFF2-40B4-BE49-F238E27FC236}">
                <a16:creationId xmlns:a16="http://schemas.microsoft.com/office/drawing/2014/main" id="{10844CB2-489C-456D-8400-EF650A5A386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91870" y="3323829"/>
            <a:ext cx="4355853" cy="3266890"/>
          </a:xfrm>
          <a:prstGeom prst="rect">
            <a:avLst/>
          </a:prstGeom>
        </p:spPr>
      </p:pic>
      <p:pic>
        <p:nvPicPr>
          <p:cNvPr id="9" name="Obrázek 8">
            <a:extLst>
              <a:ext uri="{FF2B5EF4-FFF2-40B4-BE49-F238E27FC236}">
                <a16:creationId xmlns:a16="http://schemas.microsoft.com/office/drawing/2014/main" id="{D0B20F42-D417-4138-8180-765148A5F30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257321" y="3999158"/>
            <a:ext cx="3552723" cy="26645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64793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000"/>
    </mc:Choice>
    <mc:Fallback xmlns="">
      <p:transition spd="slow" advClick="0"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00"/>
                            </p:stCondLst>
                            <p:childTnLst>
                              <p:par>
                                <p:cTn id="11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3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3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3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3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0"/>
                            </p:stCondLst>
                            <p:childTnLst>
                              <p:par>
                                <p:cTn id="18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7000"/>
                            </p:stCondLst>
                            <p:childTnLst>
                              <p:par>
                                <p:cTn id="24" presetID="5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6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9000"/>
                            </p:stCondLst>
                            <p:childTnLst>
                              <p:par>
                                <p:cTn id="28" presetID="1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30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>
            <a:extLst>
              <a:ext uri="{FF2B5EF4-FFF2-40B4-BE49-F238E27FC236}">
                <a16:creationId xmlns:a16="http://schemas.microsoft.com/office/drawing/2014/main" id="{C5CA021A-9330-43FE-BE37-448A96F8955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5400000">
            <a:off x="3942399" y="692197"/>
            <a:ext cx="4500645" cy="3375484"/>
          </a:xfrm>
          <a:prstGeom prst="rect">
            <a:avLst/>
          </a:prstGeom>
        </p:spPr>
      </p:pic>
      <p:pic>
        <p:nvPicPr>
          <p:cNvPr id="5" name="Obrázek 4">
            <a:extLst>
              <a:ext uri="{FF2B5EF4-FFF2-40B4-BE49-F238E27FC236}">
                <a16:creationId xmlns:a16="http://schemas.microsoft.com/office/drawing/2014/main" id="{D53B8D59-EC19-4E76-A1B0-EF07D6C569D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4153680">
            <a:off x="217637" y="1258519"/>
            <a:ext cx="4602778" cy="3452083"/>
          </a:xfrm>
          <a:prstGeom prst="rect">
            <a:avLst/>
          </a:prstGeom>
        </p:spPr>
      </p:pic>
      <p:pic>
        <p:nvPicPr>
          <p:cNvPr id="7" name="Obrázek 6">
            <a:extLst>
              <a:ext uri="{FF2B5EF4-FFF2-40B4-BE49-F238E27FC236}">
                <a16:creationId xmlns:a16="http://schemas.microsoft.com/office/drawing/2014/main" id="{12A902F0-931B-40B1-A3EF-6F2ACEEC755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6743741">
            <a:off x="7319413" y="1210866"/>
            <a:ext cx="4697757" cy="3523318"/>
          </a:xfrm>
          <a:prstGeom prst="rect">
            <a:avLst/>
          </a:prstGeom>
        </p:spPr>
      </p:pic>
      <p:pic>
        <p:nvPicPr>
          <p:cNvPr id="9" name="Obrázek 8">
            <a:extLst>
              <a:ext uri="{FF2B5EF4-FFF2-40B4-BE49-F238E27FC236}">
                <a16:creationId xmlns:a16="http://schemas.microsoft.com/office/drawing/2014/main" id="{38E1AA30-755E-4E5E-98B9-94F75905A023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21293" r="19987"/>
          <a:stretch/>
        </p:blipFill>
        <p:spPr>
          <a:xfrm rot="5400000">
            <a:off x="4753001" y="3358742"/>
            <a:ext cx="2879442" cy="36778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18475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000"/>
    </mc:Choice>
    <mc:Fallback xmlns="">
      <p:transition spd="slow" advClick="0"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4000"/>
                            </p:stCondLst>
                            <p:childTnLst>
                              <p:par>
                                <p:cTn id="13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6000"/>
                            </p:stCondLst>
                            <p:childTnLst>
                              <p:par>
                                <p:cTn id="19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2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2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E02B5BC-1153-4B95-BF17-6204B1B79B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8712" y="609601"/>
            <a:ext cx="7136091" cy="2023254"/>
          </a:xfrm>
        </p:spPr>
        <p:txBody>
          <a:bodyPr>
            <a:noAutofit/>
          </a:bodyPr>
          <a:lstStyle/>
          <a:p>
            <a:r>
              <a:rPr lang="cs-CZ" sz="5400" b="1" dirty="0">
                <a:solidFill>
                  <a:srgbClr val="FFC000"/>
                </a:solidFill>
              </a:rPr>
              <a:t>Mícháme suroviny </a:t>
            </a:r>
            <a:br>
              <a:rPr lang="cs-CZ" sz="5400" b="1" dirty="0">
                <a:solidFill>
                  <a:srgbClr val="FFC000"/>
                </a:solidFill>
              </a:rPr>
            </a:br>
            <a:r>
              <a:rPr lang="cs-CZ" sz="5400" b="1" dirty="0">
                <a:solidFill>
                  <a:srgbClr val="FFC000"/>
                </a:solidFill>
              </a:rPr>
              <a:t>a mícháme</a:t>
            </a:r>
          </a:p>
        </p:txBody>
      </p:sp>
      <p:sp>
        <p:nvSpPr>
          <p:cNvPr id="4" name="Zástupný symbol pro text 3">
            <a:extLst>
              <a:ext uri="{FF2B5EF4-FFF2-40B4-BE49-F238E27FC236}">
                <a16:creationId xmlns:a16="http://schemas.microsoft.com/office/drawing/2014/main" id="{8089FDCD-C214-4C01-AE71-3FE4CABC3436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>
            <a:normAutofit/>
          </a:bodyPr>
          <a:lstStyle/>
          <a:p>
            <a:r>
              <a:rPr lang="cs-CZ" sz="2800" b="1" dirty="0">
                <a:solidFill>
                  <a:schemeClr val="accent4">
                    <a:lumMod val="50000"/>
                  </a:schemeClr>
                </a:solidFill>
                <a:latin typeface="Arial Rounded MT Bold" panose="020F0704030504030204" pitchFamily="34" charset="0"/>
              </a:rPr>
              <a:t>Snad se nám podaří vytvořit něco </a:t>
            </a:r>
            <a:r>
              <a:rPr lang="cs-CZ" sz="2800" b="1" dirty="0" err="1">
                <a:solidFill>
                  <a:schemeClr val="accent4">
                    <a:lumMod val="50000"/>
                  </a:schemeClr>
                </a:solidFill>
                <a:latin typeface="Arial Rounded MT Bold" panose="020F0704030504030204" pitchFamily="34" charset="0"/>
              </a:rPr>
              <a:t>móóóc</a:t>
            </a:r>
            <a:r>
              <a:rPr lang="cs-CZ" sz="2800" b="1" dirty="0">
                <a:solidFill>
                  <a:schemeClr val="accent4">
                    <a:lumMod val="50000"/>
                  </a:schemeClr>
                </a:solidFill>
                <a:latin typeface="Arial Rounded MT Bold" panose="020F0704030504030204" pitchFamily="34" charset="0"/>
              </a:rPr>
              <a:t>            dobrého</a:t>
            </a:r>
          </a:p>
        </p:txBody>
      </p:sp>
      <p:pic>
        <p:nvPicPr>
          <p:cNvPr id="8" name="Obrázek 7">
            <a:extLst>
              <a:ext uri="{FF2B5EF4-FFF2-40B4-BE49-F238E27FC236}">
                <a16:creationId xmlns:a16="http://schemas.microsoft.com/office/drawing/2014/main" id="{3360D21B-A793-4920-9DDE-79F50B8D24D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3196" t="8152" r="19175"/>
          <a:stretch/>
        </p:blipFill>
        <p:spPr>
          <a:xfrm rot="5400000">
            <a:off x="5372250" y="3567354"/>
            <a:ext cx="2370841" cy="2414913"/>
          </a:xfrm>
          <a:prstGeom prst="rect">
            <a:avLst/>
          </a:prstGeom>
        </p:spPr>
      </p:pic>
      <p:pic>
        <p:nvPicPr>
          <p:cNvPr id="10" name="Obrázek 9">
            <a:extLst>
              <a:ext uri="{FF2B5EF4-FFF2-40B4-BE49-F238E27FC236}">
                <a16:creationId xmlns:a16="http://schemas.microsoft.com/office/drawing/2014/main" id="{25F30500-6501-4D09-884B-E067D1FF9F8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2406" t="12593" r="43917" b="24136"/>
          <a:stretch/>
        </p:blipFill>
        <p:spPr>
          <a:xfrm rot="5400000">
            <a:off x="559538" y="3346624"/>
            <a:ext cx="1968162" cy="2773304"/>
          </a:xfrm>
          <a:prstGeom prst="rect">
            <a:avLst/>
          </a:prstGeom>
        </p:spPr>
      </p:pic>
      <p:pic>
        <p:nvPicPr>
          <p:cNvPr id="16" name="Zástupný symbol obrázku 15">
            <a:extLst>
              <a:ext uri="{FF2B5EF4-FFF2-40B4-BE49-F238E27FC236}">
                <a16:creationId xmlns:a16="http://schemas.microsoft.com/office/drawing/2014/main" id="{9172CAD5-AFBF-4FB2-A6D8-804826E806C8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4"/>
          <a:srcRect t="8129" b="8129"/>
          <a:stretch>
            <a:fillRect/>
          </a:stretch>
        </p:blipFill>
        <p:spPr>
          <a:xfrm rot="5400000">
            <a:off x="6415107" y="1346925"/>
            <a:ext cx="6247051" cy="3923546"/>
          </a:xfrm>
        </p:spPr>
      </p:pic>
      <p:pic>
        <p:nvPicPr>
          <p:cNvPr id="18" name="Obrázek 17">
            <a:extLst>
              <a:ext uri="{FF2B5EF4-FFF2-40B4-BE49-F238E27FC236}">
                <a16:creationId xmlns:a16="http://schemas.microsoft.com/office/drawing/2014/main" id="{413F9332-3CE5-4108-AE46-071A298B3D2A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31065" t="19149" r="35670" b="21209"/>
          <a:stretch/>
        </p:blipFill>
        <p:spPr>
          <a:xfrm rot="5400000">
            <a:off x="3166495" y="4356997"/>
            <a:ext cx="2023253" cy="27207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14011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000"/>
    </mc:Choice>
    <mc:Fallback xmlns="">
      <p:transition spd="slow" advClick="0"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00"/>
                            </p:stCondLst>
                            <p:childTnLst>
                              <p:par>
                                <p:cTn id="11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4000"/>
                            </p:stCondLst>
                            <p:childTnLst>
                              <p:par>
                                <p:cTn id="28" presetID="1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6000"/>
                            </p:stCondLst>
                            <p:childTnLst>
                              <p:par>
                                <p:cTn id="35" presetID="3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800" decel="100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200" accel="1000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8000"/>
                            </p:stCondLst>
                            <p:childTnLst>
                              <p:par>
                                <p:cTn id="42" presetID="8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44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10000"/>
                            </p:stCondLst>
                            <p:childTnLst>
                              <p:par>
                                <p:cTn id="46" presetID="18" presetClass="entr" presetSubtype="1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48" dur="4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 build="p"/>
    </p:bldLst>
  </p:timing>
</p:sld>
</file>

<file path=ppt/theme/theme1.xml><?xml version="1.0" encoding="utf-8"?>
<a:theme xmlns:a="http://schemas.openxmlformats.org/drawingml/2006/main" name="Kapka">
  <a:themeElements>
    <a:clrScheme name="Droplet">
      <a:dk1>
        <a:sysClr val="windowText" lastClr="000000"/>
      </a:dk1>
      <a:lt1>
        <a:sysClr val="window" lastClr="FFFFFF"/>
      </a:lt1>
      <a:dk2>
        <a:srgbClr val="1C647B"/>
      </a:dk2>
      <a:lt2>
        <a:srgbClr val="98B7D3"/>
      </a:lt2>
      <a:accent1>
        <a:srgbClr val="274FA4"/>
      </a:accent1>
      <a:accent2>
        <a:srgbClr val="48A8D0"/>
      </a:accent2>
      <a:accent3>
        <a:srgbClr val="53B18F"/>
      </a:accent3>
      <a:accent4>
        <a:srgbClr val="D78D38"/>
      </a:accent4>
      <a:accent5>
        <a:srgbClr val="BA3F51"/>
      </a:accent5>
      <a:accent6>
        <a:srgbClr val="AE52D9"/>
      </a:accent6>
      <a:hlink>
        <a:srgbClr val="2AA2DA"/>
      </a:hlink>
      <a:folHlink>
        <a:srgbClr val="76A3B8"/>
      </a:folHlink>
    </a:clrScheme>
    <a:fontScheme name="Droplet">
      <a:majorFont>
        <a:latin typeface="Tw Cen MT" panose="020B0602020104020603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Tw Cen MT" panose="020B0602020104020603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Droplet">
      <a:fillStyleLst>
        <a:solidFill>
          <a:schemeClr val="phClr"/>
        </a:solidFill>
        <a:solidFill>
          <a:schemeClr val="phClr">
            <a:tint val="69000"/>
            <a:satMod val="105000"/>
            <a:lumMod val="110000"/>
          </a:schemeClr>
        </a:solidFill>
        <a:gradFill rotWithShape="1">
          <a:gsLst>
            <a:gs pos="0">
              <a:schemeClr val="phClr">
                <a:tint val="94000"/>
                <a:satMod val="100000"/>
                <a:lumMod val="108000"/>
              </a:schemeClr>
            </a:gs>
            <a:gs pos="50000">
              <a:schemeClr val="phClr">
                <a:tint val="98000"/>
                <a:shade val="100000"/>
                <a:satMod val="100000"/>
                <a:lumMod val="100000"/>
              </a:schemeClr>
            </a:gs>
            <a:gs pos="100000">
              <a:schemeClr val="phClr">
                <a:shade val="72000"/>
                <a:satMod val="120000"/>
                <a:lumMod val="10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>
              <a:shade val="60000"/>
            </a:schemeClr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25400" dir="5400000" rotWithShape="0">
              <a:srgbClr val="000000">
                <a:alpha val="28000"/>
              </a:srgbClr>
            </a:outerShdw>
          </a:effectLst>
        </a:effectStyle>
        <a:effectStyle>
          <a:effectLst>
            <a:outerShdw blurRad="63500" dist="25400" dir="5400000" algn="ctr" rotWithShape="0">
              <a:srgbClr val="000000">
                <a:alpha val="69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1200000"/>
            </a:lightRig>
          </a:scene3d>
          <a:sp3d prstMaterial="plastic">
            <a:bevelT w="254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64000"/>
                <a:lumMod val="8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84000"/>
                <a:shade val="100000"/>
                <a:hueMod val="92000"/>
                <a:satMod val="180000"/>
                <a:lumMod val="114000"/>
              </a:schemeClr>
            </a:gs>
            <a:gs pos="100000">
              <a:schemeClr val="phClr">
                <a:shade val="92000"/>
                <a:satMod val="170000"/>
                <a:lumMod val="96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Droplet" id="{8984A317-299A-4E50-B45D-BFC9EDE2337A}" vid="{DEB094D4-7FD8-4F86-93D5-B0F1341EF586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TM04033925[[fn=Kapka]]</Template>
  <TotalTime>605</TotalTime>
  <Words>732</Words>
  <Application>Microsoft Office PowerPoint</Application>
  <PresentationFormat>Širokoúhlá obrazovka</PresentationFormat>
  <Paragraphs>108</Paragraphs>
  <Slides>28</Slides>
  <Notes>0</Notes>
  <HiddenSlides>0</HiddenSlides>
  <MMClips>2</MMClips>
  <ScaleCrop>false</ScaleCrop>
  <HeadingPairs>
    <vt:vector size="6" baseType="variant">
      <vt:variant>
        <vt:lpstr>Použitá písma</vt:lpstr>
      </vt:variant>
      <vt:variant>
        <vt:i4>10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28</vt:i4>
      </vt:variant>
    </vt:vector>
  </HeadingPairs>
  <TitlesOfParts>
    <vt:vector size="39" baseType="lpstr">
      <vt:lpstr>Aharoni</vt:lpstr>
      <vt:lpstr>Algerian</vt:lpstr>
      <vt:lpstr>Arial</vt:lpstr>
      <vt:lpstr>Arial Black</vt:lpstr>
      <vt:lpstr>Arial Rounded MT Bold</vt:lpstr>
      <vt:lpstr>Candara</vt:lpstr>
      <vt:lpstr>Castellar</vt:lpstr>
      <vt:lpstr>Copperplate Gothic Bold</vt:lpstr>
      <vt:lpstr>Times New Roman</vt:lpstr>
      <vt:lpstr>Tw Cen MT</vt:lpstr>
      <vt:lpstr>Kapka</vt:lpstr>
      <vt:lpstr>Zdravá 5  zdravá svačinka</vt:lpstr>
      <vt:lpstr>  Název svaČinky:  </vt:lpstr>
      <vt:lpstr>    Po přečtení podmínek soutěže jsme přemýšleli, jakou zdravou svačinku bychom si měli připravit.  Dohodli jsme se, že si připravíme sice sladkou, ale zdravou fit mlsku. Dáme  si k tomu osvěžující nápoj.  Je to výzva, my to určitě zvládneme!!!!   Zdraví Vás    "Fit Halďáci" </vt:lpstr>
      <vt:lpstr>Fit halďácké sloupky</vt:lpstr>
      <vt:lpstr>Duhová limonáda </vt:lpstr>
      <vt:lpstr>Připravili  jsme  si  suroviny </vt:lpstr>
      <vt:lpstr>Prezentace aplikace PowerPoint</vt:lpstr>
      <vt:lpstr>Prezentace aplikace PowerPoint</vt:lpstr>
      <vt:lpstr>Mícháme suroviny  a mícháme</vt:lpstr>
      <vt:lpstr>Prezentace aplikace PowerPoint</vt:lpstr>
      <vt:lpstr>mícháme těsto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Zdravá 5  zdravá svačinka</dc:title>
  <dc:creator>Benešová</dc:creator>
  <cp:lastModifiedBy>Ředitelka ZŠ U Haldy</cp:lastModifiedBy>
  <cp:revision>60</cp:revision>
  <dcterms:created xsi:type="dcterms:W3CDTF">2021-05-01T05:11:35Z</dcterms:created>
  <dcterms:modified xsi:type="dcterms:W3CDTF">2021-05-10T09:09:18Z</dcterms:modified>
</cp:coreProperties>
</file>